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2.xml" ContentType="application/inkml+xml"/>
  <Override PartName="/ppt/notesSlides/notesSlide19.xml" ContentType="application/vnd.openxmlformats-officedocument.presentationml.notesSlide+xml"/>
  <Override PartName="/ppt/ink/ink3.xml" ContentType="application/inkml+xml"/>
  <Override PartName="/ppt/notesSlides/notesSlide20.xml" ContentType="application/vnd.openxmlformats-officedocument.presentationml.notesSlide+xml"/>
  <Override PartName="/ppt/ink/ink4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5.xml" ContentType="application/inkml+xml"/>
  <Override PartName="/ppt/notesSlides/notesSlide23.xml" ContentType="application/vnd.openxmlformats-officedocument.presentationml.notesSlide+xml"/>
  <Override PartName="/ppt/ink/ink6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39.xml" ContentType="application/vnd.openxmlformats-officedocument.presentationml.notesSlide+xml"/>
  <Override PartName="/ppt/ink/ink9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handoutMasterIdLst>
    <p:handoutMasterId r:id="rId67"/>
  </p:handoutMasterIdLst>
  <p:sldIdLst>
    <p:sldId id="268" r:id="rId2"/>
    <p:sldId id="390" r:id="rId3"/>
    <p:sldId id="391" r:id="rId4"/>
    <p:sldId id="392" r:id="rId5"/>
    <p:sldId id="321" r:id="rId6"/>
    <p:sldId id="402" r:id="rId7"/>
    <p:sldId id="403" r:id="rId8"/>
    <p:sldId id="404" r:id="rId9"/>
    <p:sldId id="406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7" r:id="rId20"/>
    <p:sldId id="408" r:id="rId21"/>
    <p:sldId id="409" r:id="rId22"/>
    <p:sldId id="411" r:id="rId23"/>
    <p:sldId id="413" r:id="rId24"/>
    <p:sldId id="412" r:id="rId25"/>
    <p:sldId id="414" r:id="rId26"/>
    <p:sldId id="415" r:id="rId27"/>
    <p:sldId id="416" r:id="rId28"/>
    <p:sldId id="417" r:id="rId29"/>
    <p:sldId id="418" r:id="rId30"/>
    <p:sldId id="419" r:id="rId31"/>
    <p:sldId id="420" r:id="rId32"/>
    <p:sldId id="422" r:id="rId33"/>
    <p:sldId id="423" r:id="rId34"/>
    <p:sldId id="424" r:id="rId35"/>
    <p:sldId id="425" r:id="rId36"/>
    <p:sldId id="426" r:id="rId37"/>
    <p:sldId id="428" r:id="rId38"/>
    <p:sldId id="429" r:id="rId39"/>
    <p:sldId id="430" r:id="rId40"/>
    <p:sldId id="431" r:id="rId41"/>
    <p:sldId id="432" r:id="rId42"/>
    <p:sldId id="433" r:id="rId43"/>
    <p:sldId id="434" r:id="rId44"/>
    <p:sldId id="435" r:id="rId45"/>
    <p:sldId id="436" r:id="rId46"/>
    <p:sldId id="437" r:id="rId47"/>
    <p:sldId id="438" r:id="rId48"/>
    <p:sldId id="439" r:id="rId49"/>
    <p:sldId id="441" r:id="rId50"/>
    <p:sldId id="440" r:id="rId51"/>
    <p:sldId id="442" r:id="rId52"/>
    <p:sldId id="443" r:id="rId53"/>
    <p:sldId id="444" r:id="rId54"/>
    <p:sldId id="445" r:id="rId55"/>
    <p:sldId id="446" r:id="rId56"/>
    <p:sldId id="447" r:id="rId57"/>
    <p:sldId id="448" r:id="rId58"/>
    <p:sldId id="449" r:id="rId59"/>
    <p:sldId id="450" r:id="rId60"/>
    <p:sldId id="451" r:id="rId61"/>
    <p:sldId id="452" r:id="rId62"/>
    <p:sldId id="453" r:id="rId63"/>
    <p:sldId id="455" r:id="rId64"/>
    <p:sldId id="456" r:id="rId65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C9324A95-C179-42B0-88B6-91656287D470}">
          <p14:sldIdLst>
            <p14:sldId id="268"/>
            <p14:sldId id="390"/>
            <p14:sldId id="391"/>
            <p14:sldId id="392"/>
            <p14:sldId id="321"/>
            <p14:sldId id="402"/>
            <p14:sldId id="403"/>
            <p14:sldId id="404"/>
            <p14:sldId id="406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7"/>
            <p14:sldId id="408"/>
            <p14:sldId id="409"/>
            <p14:sldId id="411"/>
            <p14:sldId id="413"/>
            <p14:sldId id="412"/>
            <p14:sldId id="414"/>
            <p14:sldId id="415"/>
            <p14:sldId id="416"/>
            <p14:sldId id="417"/>
            <p14:sldId id="418"/>
            <p14:sldId id="419"/>
            <p14:sldId id="420"/>
            <p14:sldId id="422"/>
            <p14:sldId id="423"/>
            <p14:sldId id="424"/>
            <p14:sldId id="425"/>
            <p14:sldId id="426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1"/>
            <p14:sldId id="440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5"/>
            <p14:sldId id="4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2FD1"/>
    <a:srgbClr val="0B294C"/>
    <a:srgbClr val="FBBA00"/>
    <a:srgbClr val="154C8E"/>
    <a:srgbClr val="DCDDDF"/>
    <a:srgbClr val="7F7F7F"/>
    <a:srgbClr val="19A6CD"/>
    <a:srgbClr val="00B050"/>
    <a:srgbClr val="1BB3DB"/>
    <a:srgbClr val="A74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3709BD-B347-4D99-A2E5-8405E26811CA}" v="1740" dt="2024-04-16T09:10:49.4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1" autoAdjust="0"/>
    <p:restoredTop sz="66448" autoAdjust="0"/>
  </p:normalViewPr>
  <p:slideViewPr>
    <p:cSldViewPr snapToGrid="0" showGuides="1">
      <p:cViewPr varScale="1">
        <p:scale>
          <a:sx n="27" d="100"/>
          <a:sy n="27" d="100"/>
        </p:scale>
        <p:origin x="1963" y="72"/>
      </p:cViewPr>
      <p:guideLst/>
    </p:cSldViewPr>
  </p:slideViewPr>
  <p:outlineViewPr>
    <p:cViewPr>
      <p:scale>
        <a:sx n="33" d="100"/>
        <a:sy n="33" d="100"/>
      </p:scale>
      <p:origin x="0" y="-45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7696"/>
    </p:cViewPr>
  </p:sorterViewPr>
  <p:notesViewPr>
    <p:cSldViewPr snapToGrid="0" showGuides="1">
      <p:cViewPr varScale="1">
        <p:scale>
          <a:sx n="102" d="100"/>
          <a:sy n="102" d="100"/>
        </p:scale>
        <p:origin x="352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z Moroń" userId="722be6c7-7b5a-4770-8a53-237b9e9b4a08" providerId="ADAL" clId="{513709BD-B347-4D99-A2E5-8405E26811CA}"/>
    <pc:docChg chg="undo redo custSel addSld delSld modSld sldOrd modSection">
      <pc:chgData name="Tomasz Moroń" userId="722be6c7-7b5a-4770-8a53-237b9e9b4a08" providerId="ADAL" clId="{513709BD-B347-4D99-A2E5-8405E26811CA}" dt="2024-04-16T09:10:49.451" v="16732"/>
      <pc:docMkLst>
        <pc:docMk/>
      </pc:docMkLst>
      <pc:sldChg chg="addSp delSp modSp mod ord modNotesTx">
        <pc:chgData name="Tomasz Moroń" userId="722be6c7-7b5a-4770-8a53-237b9e9b4a08" providerId="ADAL" clId="{513709BD-B347-4D99-A2E5-8405E26811CA}" dt="2024-04-16T05:10:35.232" v="16516"/>
        <pc:sldMkLst>
          <pc:docMk/>
          <pc:sldMk cId="3482335799" sldId="321"/>
        </pc:sldMkLst>
        <pc:spChg chg="mod">
          <ac:chgData name="Tomasz Moroń" userId="722be6c7-7b5a-4770-8a53-237b9e9b4a08" providerId="ADAL" clId="{513709BD-B347-4D99-A2E5-8405E26811CA}" dt="2024-04-15T09:22:42.596" v="7"/>
          <ac:spMkLst>
            <pc:docMk/>
            <pc:sldMk cId="3482335799" sldId="321"/>
            <ac:spMk id="2" creationId="{80F52F2D-E26B-E744-3C42-670DAE4D1928}"/>
          </ac:spMkLst>
        </pc:spChg>
        <pc:spChg chg="del">
          <ac:chgData name="Tomasz Moroń" userId="722be6c7-7b5a-4770-8a53-237b9e9b4a08" providerId="ADAL" clId="{513709BD-B347-4D99-A2E5-8405E26811CA}" dt="2024-04-15T09:22:50.722" v="8" actId="478"/>
          <ac:spMkLst>
            <pc:docMk/>
            <pc:sldMk cId="3482335799" sldId="321"/>
            <ac:spMk id="4" creationId="{E5162D0E-E5D4-9267-4A2F-CD78DB632370}"/>
          </ac:spMkLst>
        </pc:spChg>
        <pc:spChg chg="del">
          <ac:chgData name="Tomasz Moroń" userId="722be6c7-7b5a-4770-8a53-237b9e9b4a08" providerId="ADAL" clId="{513709BD-B347-4D99-A2E5-8405E26811CA}" dt="2024-04-15T09:22:50.722" v="8" actId="478"/>
          <ac:spMkLst>
            <pc:docMk/>
            <pc:sldMk cId="3482335799" sldId="321"/>
            <ac:spMk id="5" creationId="{987AE619-7080-C199-FB79-FFC456683713}"/>
          </ac:spMkLst>
        </pc:spChg>
        <pc:spChg chg="del">
          <ac:chgData name="Tomasz Moroń" userId="722be6c7-7b5a-4770-8a53-237b9e9b4a08" providerId="ADAL" clId="{513709BD-B347-4D99-A2E5-8405E26811CA}" dt="2024-04-15T09:22:50.722" v="8" actId="478"/>
          <ac:spMkLst>
            <pc:docMk/>
            <pc:sldMk cId="3482335799" sldId="321"/>
            <ac:spMk id="6" creationId="{363AED5F-5E47-53E4-B36A-E712128CF848}"/>
          </ac:spMkLst>
        </pc:spChg>
        <pc:spChg chg="mod">
          <ac:chgData name="Tomasz Moroń" userId="722be6c7-7b5a-4770-8a53-237b9e9b4a08" providerId="ADAL" clId="{513709BD-B347-4D99-A2E5-8405E26811CA}" dt="2024-04-15T09:22:26.013" v="4" actId="20577"/>
          <ac:spMkLst>
            <pc:docMk/>
            <pc:sldMk cId="3482335799" sldId="321"/>
            <ac:spMk id="14" creationId="{00000000-0000-0000-0000-000000000000}"/>
          </ac:spMkLst>
        </pc:spChg>
        <pc:graphicFrameChg chg="add mod modGraphic">
          <ac:chgData name="Tomasz Moroń" userId="722be6c7-7b5a-4770-8a53-237b9e9b4a08" providerId="ADAL" clId="{513709BD-B347-4D99-A2E5-8405E26811CA}" dt="2024-04-15T09:24:18.394" v="62" actId="255"/>
          <ac:graphicFrameMkLst>
            <pc:docMk/>
            <pc:sldMk cId="3482335799" sldId="321"/>
            <ac:graphicFrameMk id="3" creationId="{96F52CC7-19C1-8CFA-061E-BAE4D9490713}"/>
          </ac:graphicFrameMkLst>
        </pc:graphicFrameChg>
        <pc:picChg chg="add del">
          <ac:chgData name="Tomasz Moroń" userId="722be6c7-7b5a-4770-8a53-237b9e9b4a08" providerId="ADAL" clId="{513709BD-B347-4D99-A2E5-8405E26811CA}" dt="2024-04-15T16:23:13.845" v="992" actId="22"/>
          <ac:picMkLst>
            <pc:docMk/>
            <pc:sldMk cId="3482335799" sldId="321"/>
            <ac:picMk id="5" creationId="{19BB0802-EFE6-46C1-940D-421BBED8D293}"/>
          </ac:picMkLst>
        </pc:picChg>
        <pc:picChg chg="add mod">
          <ac:chgData name="Tomasz Moroń" userId="722be6c7-7b5a-4770-8a53-237b9e9b4a08" providerId="ADAL" clId="{513709BD-B347-4D99-A2E5-8405E26811CA}" dt="2024-04-15T16:25:22.369" v="1007" actId="1076"/>
          <ac:picMkLst>
            <pc:docMk/>
            <pc:sldMk cId="3482335799" sldId="321"/>
            <ac:picMk id="7" creationId="{71D066A5-0C1B-141C-65AF-21CAAD4177F2}"/>
          </ac:picMkLst>
        </pc:picChg>
        <pc:picChg chg="add del mod">
          <ac:chgData name="Tomasz Moroń" userId="722be6c7-7b5a-4770-8a53-237b9e9b4a08" providerId="ADAL" clId="{513709BD-B347-4D99-A2E5-8405E26811CA}" dt="2024-04-15T16:23:15.368" v="993" actId="478"/>
          <ac:picMkLst>
            <pc:docMk/>
            <pc:sldMk cId="3482335799" sldId="321"/>
            <ac:picMk id="8" creationId="{90185A4B-BAC0-6957-C71D-F898D1615AD8}"/>
          </ac:picMkLst>
        </pc:picChg>
      </pc:sldChg>
      <pc:sldChg chg="delSp modSp add mod">
        <pc:chgData name="Tomasz Moroń" userId="722be6c7-7b5a-4770-8a53-237b9e9b4a08" providerId="ADAL" clId="{513709BD-B347-4D99-A2E5-8405E26811CA}" dt="2024-04-15T09:49:07.735" v="97" actId="20577"/>
        <pc:sldMkLst>
          <pc:docMk/>
          <pc:sldMk cId="1992479698" sldId="391"/>
        </pc:sldMkLst>
        <pc:spChg chg="mod">
          <ac:chgData name="Tomasz Moroń" userId="722be6c7-7b5a-4770-8a53-237b9e9b4a08" providerId="ADAL" clId="{513709BD-B347-4D99-A2E5-8405E26811CA}" dt="2024-04-15T09:49:07.735" v="97" actId="20577"/>
          <ac:spMkLst>
            <pc:docMk/>
            <pc:sldMk cId="1992479698" sldId="391"/>
            <ac:spMk id="2" creationId="{80F52F2D-E26B-E744-3C42-670DAE4D1928}"/>
          </ac:spMkLst>
        </pc:spChg>
        <pc:graphicFrameChg chg="del">
          <ac:chgData name="Tomasz Moroń" userId="722be6c7-7b5a-4770-8a53-237b9e9b4a08" providerId="ADAL" clId="{513709BD-B347-4D99-A2E5-8405E26811CA}" dt="2024-04-15T09:47:36.337" v="71" actId="478"/>
          <ac:graphicFrameMkLst>
            <pc:docMk/>
            <pc:sldMk cId="1992479698" sldId="391"/>
            <ac:graphicFrameMk id="3" creationId="{96F52CC7-19C1-8CFA-061E-BAE4D9490713}"/>
          </ac:graphicFrameMkLst>
        </pc:graphicFrameChg>
        <pc:picChg chg="del">
          <ac:chgData name="Tomasz Moroń" userId="722be6c7-7b5a-4770-8a53-237b9e9b4a08" providerId="ADAL" clId="{513709BD-B347-4D99-A2E5-8405E26811CA}" dt="2024-04-15T09:47:37.199" v="72" actId="478"/>
          <ac:picMkLst>
            <pc:docMk/>
            <pc:sldMk cId="1992479698" sldId="391"/>
            <ac:picMk id="8" creationId="{90185A4B-BAC0-6957-C71D-F898D1615AD8}"/>
          </ac:picMkLst>
        </pc:picChg>
      </pc:sldChg>
      <pc:sldChg chg="modSp add mod">
        <pc:chgData name="Tomasz Moroń" userId="722be6c7-7b5a-4770-8a53-237b9e9b4a08" providerId="ADAL" clId="{513709BD-B347-4D99-A2E5-8405E26811CA}" dt="2024-04-15T10:00:30.166" v="294" actId="20577"/>
        <pc:sldMkLst>
          <pc:docMk/>
          <pc:sldMk cId="2590466106" sldId="392"/>
        </pc:sldMkLst>
        <pc:spChg chg="mod">
          <ac:chgData name="Tomasz Moroń" userId="722be6c7-7b5a-4770-8a53-237b9e9b4a08" providerId="ADAL" clId="{513709BD-B347-4D99-A2E5-8405E26811CA}" dt="2024-04-15T10:00:30.166" v="294" actId="20577"/>
          <ac:spMkLst>
            <pc:docMk/>
            <pc:sldMk cId="2590466106" sldId="392"/>
            <ac:spMk id="2" creationId="{80F52F2D-E26B-E744-3C42-670DAE4D1928}"/>
          </ac:spMkLst>
        </pc:spChg>
      </pc:sldChg>
      <pc:sldChg chg="modSp add mod modNotesTx">
        <pc:chgData name="Tomasz Moroń" userId="722be6c7-7b5a-4770-8a53-237b9e9b4a08" providerId="ADAL" clId="{513709BD-B347-4D99-A2E5-8405E26811CA}" dt="2024-04-16T05:11:17.032" v="16536"/>
        <pc:sldMkLst>
          <pc:docMk/>
          <pc:sldMk cId="2952696490" sldId="393"/>
        </pc:sldMkLst>
        <pc:spChg chg="mod">
          <ac:chgData name="Tomasz Moroń" userId="722be6c7-7b5a-4770-8a53-237b9e9b4a08" providerId="ADAL" clId="{513709BD-B347-4D99-A2E5-8405E26811CA}" dt="2024-04-15T15:59:54.424" v="549"/>
          <ac:spMkLst>
            <pc:docMk/>
            <pc:sldMk cId="2952696490" sldId="393"/>
            <ac:spMk id="2" creationId="{80F52F2D-E26B-E744-3C42-670DAE4D1928}"/>
          </ac:spMkLst>
        </pc:spChg>
      </pc:sldChg>
      <pc:sldChg chg="addSp delSp modSp add mod">
        <pc:chgData name="Tomasz Moroń" userId="722be6c7-7b5a-4770-8a53-237b9e9b4a08" providerId="ADAL" clId="{513709BD-B347-4D99-A2E5-8405E26811CA}" dt="2024-04-15T14:42:23.388" v="337" actId="1076"/>
        <pc:sldMkLst>
          <pc:docMk/>
          <pc:sldMk cId="3118763609" sldId="394"/>
        </pc:sldMkLst>
        <pc:spChg chg="del">
          <ac:chgData name="Tomasz Moroń" userId="722be6c7-7b5a-4770-8a53-237b9e9b4a08" providerId="ADAL" clId="{513709BD-B347-4D99-A2E5-8405E26811CA}" dt="2024-04-15T14:42:04.562" v="330" actId="478"/>
          <ac:spMkLst>
            <pc:docMk/>
            <pc:sldMk cId="3118763609" sldId="394"/>
            <ac:spMk id="2" creationId="{80F52F2D-E26B-E744-3C42-670DAE4D1928}"/>
          </ac:spMkLst>
        </pc:spChg>
        <pc:spChg chg="mod">
          <ac:chgData name="Tomasz Moroń" userId="722be6c7-7b5a-4770-8a53-237b9e9b4a08" providerId="ADAL" clId="{513709BD-B347-4D99-A2E5-8405E26811CA}" dt="2024-04-15T14:42:16.223" v="334" actId="1076"/>
          <ac:spMkLst>
            <pc:docMk/>
            <pc:sldMk cId="3118763609" sldId="394"/>
            <ac:spMk id="14" creationId="{00000000-0000-0000-0000-000000000000}"/>
          </ac:spMkLst>
        </pc:spChg>
        <pc:picChg chg="add mod">
          <ac:chgData name="Tomasz Moroń" userId="722be6c7-7b5a-4770-8a53-237b9e9b4a08" providerId="ADAL" clId="{513709BD-B347-4D99-A2E5-8405E26811CA}" dt="2024-04-15T14:42:23.388" v="337" actId="1076"/>
          <ac:picMkLst>
            <pc:docMk/>
            <pc:sldMk cId="3118763609" sldId="394"/>
            <ac:picMk id="4" creationId="{6BBD60C3-EC1B-A459-5B90-4BF6D233EDE4}"/>
          </ac:picMkLst>
        </pc:picChg>
      </pc:sldChg>
      <pc:sldChg chg="modSp add mod">
        <pc:chgData name="Tomasz Moroń" userId="722be6c7-7b5a-4770-8a53-237b9e9b4a08" providerId="ADAL" clId="{513709BD-B347-4D99-A2E5-8405E26811CA}" dt="2024-04-15T15:12:03.270" v="349" actId="5793"/>
        <pc:sldMkLst>
          <pc:docMk/>
          <pc:sldMk cId="1561601021" sldId="395"/>
        </pc:sldMkLst>
        <pc:spChg chg="mod">
          <ac:chgData name="Tomasz Moroń" userId="722be6c7-7b5a-4770-8a53-237b9e9b4a08" providerId="ADAL" clId="{513709BD-B347-4D99-A2E5-8405E26811CA}" dt="2024-04-15T15:12:03.270" v="349" actId="5793"/>
          <ac:spMkLst>
            <pc:docMk/>
            <pc:sldMk cId="1561601021" sldId="395"/>
            <ac:spMk id="2" creationId="{80F52F2D-E26B-E744-3C42-670DAE4D1928}"/>
          </ac:spMkLst>
        </pc:spChg>
      </pc:sldChg>
      <pc:sldChg chg="modSp add mod">
        <pc:chgData name="Tomasz Moroń" userId="722be6c7-7b5a-4770-8a53-237b9e9b4a08" providerId="ADAL" clId="{513709BD-B347-4D99-A2E5-8405E26811CA}" dt="2024-04-15T16:38:02.423" v="1665" actId="6549"/>
        <pc:sldMkLst>
          <pc:docMk/>
          <pc:sldMk cId="1007405216" sldId="396"/>
        </pc:sldMkLst>
        <pc:spChg chg="mod">
          <ac:chgData name="Tomasz Moroń" userId="722be6c7-7b5a-4770-8a53-237b9e9b4a08" providerId="ADAL" clId="{513709BD-B347-4D99-A2E5-8405E26811CA}" dt="2024-04-15T16:38:02.423" v="1665" actId="6549"/>
          <ac:spMkLst>
            <pc:docMk/>
            <pc:sldMk cId="1007405216" sldId="396"/>
            <ac:spMk id="2" creationId="{80F52F2D-E26B-E744-3C42-670DAE4D1928}"/>
          </ac:spMkLst>
        </pc:spChg>
      </pc:sldChg>
      <pc:sldChg chg="addSp delSp modSp add mod">
        <pc:chgData name="Tomasz Moroń" userId="722be6c7-7b5a-4770-8a53-237b9e9b4a08" providerId="ADAL" clId="{513709BD-B347-4D99-A2E5-8405E26811CA}" dt="2024-04-15T15:42:36.003" v="501" actId="403"/>
        <pc:sldMkLst>
          <pc:docMk/>
          <pc:sldMk cId="959607988" sldId="397"/>
        </pc:sldMkLst>
        <pc:spChg chg="del mod">
          <ac:chgData name="Tomasz Moroń" userId="722be6c7-7b5a-4770-8a53-237b9e9b4a08" providerId="ADAL" clId="{513709BD-B347-4D99-A2E5-8405E26811CA}" dt="2024-04-15T15:26:33.986" v="493" actId="478"/>
          <ac:spMkLst>
            <pc:docMk/>
            <pc:sldMk cId="959607988" sldId="397"/>
            <ac:spMk id="2" creationId="{80F52F2D-E26B-E744-3C42-670DAE4D1928}"/>
          </ac:spMkLst>
        </pc:spChg>
        <pc:spChg chg="add mod">
          <ac:chgData name="Tomasz Moroń" userId="722be6c7-7b5a-4770-8a53-237b9e9b4a08" providerId="ADAL" clId="{513709BD-B347-4D99-A2E5-8405E26811CA}" dt="2024-04-15T15:42:36.003" v="501" actId="403"/>
          <ac:spMkLst>
            <pc:docMk/>
            <pc:sldMk cId="959607988" sldId="397"/>
            <ac:spMk id="4" creationId="{BD2E5D30-9942-4164-E325-BAC6E19E28E9}"/>
          </ac:spMkLst>
        </pc:spChg>
        <pc:picChg chg="add mod">
          <ac:chgData name="Tomasz Moroń" userId="722be6c7-7b5a-4770-8a53-237b9e9b4a08" providerId="ADAL" clId="{513709BD-B347-4D99-A2E5-8405E26811CA}" dt="2024-04-15T15:26:24.595" v="491" actId="1076"/>
          <ac:picMkLst>
            <pc:docMk/>
            <pc:sldMk cId="959607988" sldId="397"/>
            <ac:picMk id="1026" creationId="{565C4865-0171-1B80-D032-3762A9EF4E96}"/>
          </ac:picMkLst>
        </pc:picChg>
      </pc:sldChg>
      <pc:sldChg chg="addSp delSp modSp add mod">
        <pc:chgData name="Tomasz Moroń" userId="722be6c7-7b5a-4770-8a53-237b9e9b4a08" providerId="ADAL" clId="{513709BD-B347-4D99-A2E5-8405E26811CA}" dt="2024-04-15T15:43:39.120" v="517" actId="1076"/>
        <pc:sldMkLst>
          <pc:docMk/>
          <pc:sldMk cId="378023426" sldId="398"/>
        </pc:sldMkLst>
        <pc:spChg chg="del mod">
          <ac:chgData name="Tomasz Moroń" userId="722be6c7-7b5a-4770-8a53-237b9e9b4a08" providerId="ADAL" clId="{513709BD-B347-4D99-A2E5-8405E26811CA}" dt="2024-04-15T15:43:29.054" v="513"/>
          <ac:spMkLst>
            <pc:docMk/>
            <pc:sldMk cId="378023426" sldId="398"/>
            <ac:spMk id="2" creationId="{80F52F2D-E26B-E744-3C42-670DAE4D1928}"/>
          </ac:spMkLst>
        </pc:spChg>
        <pc:spChg chg="mod">
          <ac:chgData name="Tomasz Moroń" userId="722be6c7-7b5a-4770-8a53-237b9e9b4a08" providerId="ADAL" clId="{513709BD-B347-4D99-A2E5-8405E26811CA}" dt="2024-04-15T15:43:39.120" v="517" actId="1076"/>
          <ac:spMkLst>
            <pc:docMk/>
            <pc:sldMk cId="378023426" sldId="398"/>
            <ac:spMk id="14" creationId="{00000000-0000-0000-0000-000000000000}"/>
          </ac:spMkLst>
        </pc:spChg>
        <pc:picChg chg="add del">
          <ac:chgData name="Tomasz Moroń" userId="722be6c7-7b5a-4770-8a53-237b9e9b4a08" providerId="ADAL" clId="{513709BD-B347-4D99-A2E5-8405E26811CA}" dt="2024-04-15T15:43:10.945" v="506" actId="478"/>
          <ac:picMkLst>
            <pc:docMk/>
            <pc:sldMk cId="378023426" sldId="398"/>
            <ac:picMk id="1026" creationId="{565C4865-0171-1B80-D032-3762A9EF4E96}"/>
          </ac:picMkLst>
        </pc:picChg>
        <pc:picChg chg="add del mod">
          <ac:chgData name="Tomasz Moroń" userId="722be6c7-7b5a-4770-8a53-237b9e9b4a08" providerId="ADAL" clId="{513709BD-B347-4D99-A2E5-8405E26811CA}" dt="2024-04-15T15:43:35.891" v="516" actId="1076"/>
          <ac:picMkLst>
            <pc:docMk/>
            <pc:sldMk cId="378023426" sldId="398"/>
            <ac:picMk id="2050" creationId="{ED0457EC-756C-7F22-7958-E60223A4E859}"/>
          </ac:picMkLst>
        </pc:picChg>
      </pc:sldChg>
      <pc:sldChg chg="delSp add">
        <pc:chgData name="Tomasz Moroń" userId="722be6c7-7b5a-4770-8a53-237b9e9b4a08" providerId="ADAL" clId="{513709BD-B347-4D99-A2E5-8405E26811CA}" dt="2024-04-15T15:43:21.478" v="509" actId="478"/>
        <pc:sldMkLst>
          <pc:docMk/>
          <pc:sldMk cId="3609871779" sldId="399"/>
        </pc:sldMkLst>
        <pc:picChg chg="del">
          <ac:chgData name="Tomasz Moroń" userId="722be6c7-7b5a-4770-8a53-237b9e9b4a08" providerId="ADAL" clId="{513709BD-B347-4D99-A2E5-8405E26811CA}" dt="2024-04-15T15:43:21.478" v="509" actId="478"/>
          <ac:picMkLst>
            <pc:docMk/>
            <pc:sldMk cId="3609871779" sldId="399"/>
            <ac:picMk id="2050" creationId="{ED0457EC-756C-7F22-7958-E60223A4E859}"/>
          </ac:picMkLst>
        </pc:picChg>
      </pc:sldChg>
      <pc:sldChg chg="modSp add mod">
        <pc:chgData name="Tomasz Moroń" userId="722be6c7-7b5a-4770-8a53-237b9e9b4a08" providerId="ADAL" clId="{513709BD-B347-4D99-A2E5-8405E26811CA}" dt="2024-04-16T05:11:33.149" v="16538" actId="20577"/>
        <pc:sldMkLst>
          <pc:docMk/>
          <pc:sldMk cId="1778540762" sldId="400"/>
        </pc:sldMkLst>
        <pc:spChg chg="mod">
          <ac:chgData name="Tomasz Moroń" userId="722be6c7-7b5a-4770-8a53-237b9e9b4a08" providerId="ADAL" clId="{513709BD-B347-4D99-A2E5-8405E26811CA}" dt="2024-04-15T15:56:26.605" v="528" actId="20577"/>
          <ac:spMkLst>
            <pc:docMk/>
            <pc:sldMk cId="1778540762" sldId="400"/>
            <ac:spMk id="2" creationId="{80F52F2D-E26B-E744-3C42-670DAE4D1928}"/>
          </ac:spMkLst>
        </pc:spChg>
        <pc:spChg chg="mod">
          <ac:chgData name="Tomasz Moroń" userId="722be6c7-7b5a-4770-8a53-237b9e9b4a08" providerId="ADAL" clId="{513709BD-B347-4D99-A2E5-8405E26811CA}" dt="2024-04-16T05:11:33.149" v="16538" actId="20577"/>
          <ac:spMkLst>
            <pc:docMk/>
            <pc:sldMk cId="1778540762" sldId="400"/>
            <ac:spMk id="14" creationId="{00000000-0000-0000-0000-000000000000}"/>
          </ac:spMkLst>
        </pc:spChg>
      </pc:sldChg>
      <pc:sldChg chg="addSp modSp add mod modNotesTx">
        <pc:chgData name="Tomasz Moroń" userId="722be6c7-7b5a-4770-8a53-237b9e9b4a08" providerId="ADAL" clId="{513709BD-B347-4D99-A2E5-8405E26811CA}" dt="2024-04-16T05:11:47.336" v="16541"/>
        <pc:sldMkLst>
          <pc:docMk/>
          <pc:sldMk cId="2529598460" sldId="401"/>
        </pc:sldMkLst>
        <pc:spChg chg="mod">
          <ac:chgData name="Tomasz Moroń" userId="722be6c7-7b5a-4770-8a53-237b9e9b4a08" providerId="ADAL" clId="{513709BD-B347-4D99-A2E5-8405E26811CA}" dt="2024-04-15T16:44:54.834" v="1668" actId="20577"/>
          <ac:spMkLst>
            <pc:docMk/>
            <pc:sldMk cId="2529598460" sldId="401"/>
            <ac:spMk id="2" creationId="{80F52F2D-E26B-E744-3C42-670DAE4D1928}"/>
          </ac:spMkLst>
        </pc:spChg>
        <pc:spChg chg="add mod">
          <ac:chgData name="Tomasz Moroń" userId="722be6c7-7b5a-4770-8a53-237b9e9b4a08" providerId="ADAL" clId="{513709BD-B347-4D99-A2E5-8405E26811CA}" dt="2024-04-15T16:45:44.951" v="1723" actId="20577"/>
          <ac:spMkLst>
            <pc:docMk/>
            <pc:sldMk cId="2529598460" sldId="401"/>
            <ac:spMk id="3" creationId="{09F44783-532B-DB8C-BC38-19F8082ABCE1}"/>
          </ac:spMkLst>
        </pc:spChg>
        <pc:spChg chg="mod">
          <ac:chgData name="Tomasz Moroń" userId="722be6c7-7b5a-4770-8a53-237b9e9b4a08" providerId="ADAL" clId="{513709BD-B347-4D99-A2E5-8405E26811CA}" dt="2024-04-15T15:56:59.309" v="540" actId="20577"/>
          <ac:spMkLst>
            <pc:docMk/>
            <pc:sldMk cId="2529598460" sldId="401"/>
            <ac:spMk id="14" creationId="{00000000-0000-0000-0000-000000000000}"/>
          </ac:spMkLst>
        </pc:spChg>
      </pc:sldChg>
      <pc:sldChg chg="addSp delSp modSp add mod modNotesTx">
        <pc:chgData name="Tomasz Moroń" userId="722be6c7-7b5a-4770-8a53-237b9e9b4a08" providerId="ADAL" clId="{513709BD-B347-4D99-A2E5-8405E26811CA}" dt="2024-04-16T05:10:42.719" v="16517"/>
        <pc:sldMkLst>
          <pc:docMk/>
          <pc:sldMk cId="3846433941" sldId="402"/>
        </pc:sldMkLst>
        <pc:picChg chg="add del">
          <ac:chgData name="Tomasz Moroń" userId="722be6c7-7b5a-4770-8a53-237b9e9b4a08" providerId="ADAL" clId="{513709BD-B347-4D99-A2E5-8405E26811CA}" dt="2024-04-15T16:24:34.735" v="1001" actId="22"/>
          <ac:picMkLst>
            <pc:docMk/>
            <pc:sldMk cId="3846433941" sldId="402"/>
            <ac:picMk id="5" creationId="{B98EB96B-5F0A-E2A8-016F-03CDC32CD5F2}"/>
          </ac:picMkLst>
        </pc:picChg>
        <pc:picChg chg="del">
          <ac:chgData name="Tomasz Moroń" userId="722be6c7-7b5a-4770-8a53-237b9e9b4a08" providerId="ADAL" clId="{513709BD-B347-4D99-A2E5-8405E26811CA}" dt="2024-04-15T16:24:51.738" v="1002" actId="478"/>
          <ac:picMkLst>
            <pc:docMk/>
            <pc:sldMk cId="3846433941" sldId="402"/>
            <ac:picMk id="7" creationId="{71D066A5-0C1B-141C-65AF-21CAAD4177F2}"/>
          </ac:picMkLst>
        </pc:picChg>
        <pc:picChg chg="add del mod">
          <ac:chgData name="Tomasz Moroń" userId="722be6c7-7b5a-4770-8a53-237b9e9b4a08" providerId="ADAL" clId="{513709BD-B347-4D99-A2E5-8405E26811CA}" dt="2024-04-15T16:26:43.173" v="1011" actId="478"/>
          <ac:picMkLst>
            <pc:docMk/>
            <pc:sldMk cId="3846433941" sldId="402"/>
            <ac:picMk id="8" creationId="{2C8101F5-9244-9841-CD0F-4F6164F53A9C}"/>
          </ac:picMkLst>
        </pc:picChg>
        <pc:picChg chg="add mod">
          <ac:chgData name="Tomasz Moroń" userId="722be6c7-7b5a-4770-8a53-237b9e9b4a08" providerId="ADAL" clId="{513709BD-B347-4D99-A2E5-8405E26811CA}" dt="2024-04-15T16:26:55.512" v="1013" actId="1076"/>
          <ac:picMkLst>
            <pc:docMk/>
            <pc:sldMk cId="3846433941" sldId="402"/>
            <ac:picMk id="10" creationId="{233AC55F-E9F4-706B-6C85-86787C608048}"/>
          </ac:picMkLst>
        </pc:picChg>
      </pc:sldChg>
      <pc:sldChg chg="addSp delSp modSp add mod modNotesTx">
        <pc:chgData name="Tomasz Moroń" userId="722be6c7-7b5a-4770-8a53-237b9e9b4a08" providerId="ADAL" clId="{513709BD-B347-4D99-A2E5-8405E26811CA}" dt="2024-04-16T05:10:51.097" v="16520"/>
        <pc:sldMkLst>
          <pc:docMk/>
          <pc:sldMk cId="3824911418" sldId="403"/>
        </pc:sldMkLst>
        <pc:picChg chg="add mod">
          <ac:chgData name="Tomasz Moroń" userId="722be6c7-7b5a-4770-8a53-237b9e9b4a08" providerId="ADAL" clId="{513709BD-B347-4D99-A2E5-8405E26811CA}" dt="2024-04-15T16:28:29.953" v="1018" actId="1076"/>
          <ac:picMkLst>
            <pc:docMk/>
            <pc:sldMk cId="3824911418" sldId="403"/>
            <ac:picMk id="5" creationId="{115C011F-DF70-5920-1844-FE6B27E24F25}"/>
          </ac:picMkLst>
        </pc:picChg>
        <pc:picChg chg="del">
          <ac:chgData name="Tomasz Moroń" userId="722be6c7-7b5a-4770-8a53-237b9e9b4a08" providerId="ADAL" clId="{513709BD-B347-4D99-A2E5-8405E26811CA}" dt="2024-04-15T16:28:25.934" v="1017" actId="478"/>
          <ac:picMkLst>
            <pc:docMk/>
            <pc:sldMk cId="3824911418" sldId="403"/>
            <ac:picMk id="10" creationId="{233AC55F-E9F4-706B-6C85-86787C608048}"/>
          </ac:picMkLst>
        </pc:picChg>
      </pc:sldChg>
      <pc:sldChg chg="delSp modSp add mod modNotesTx">
        <pc:chgData name="Tomasz Moroń" userId="722be6c7-7b5a-4770-8a53-237b9e9b4a08" providerId="ADAL" clId="{513709BD-B347-4D99-A2E5-8405E26811CA}" dt="2024-04-16T05:11:06.287" v="16533"/>
        <pc:sldMkLst>
          <pc:docMk/>
          <pc:sldMk cId="3120744125" sldId="404"/>
        </pc:sldMkLst>
        <pc:spChg chg="mod">
          <ac:chgData name="Tomasz Moroń" userId="722be6c7-7b5a-4770-8a53-237b9e9b4a08" providerId="ADAL" clId="{513709BD-B347-4D99-A2E5-8405E26811CA}" dt="2024-04-15T16:33:34.739" v="1545" actId="20577"/>
          <ac:spMkLst>
            <pc:docMk/>
            <pc:sldMk cId="3120744125" sldId="404"/>
            <ac:spMk id="2" creationId="{80F52F2D-E26B-E744-3C42-670DAE4D1928}"/>
          </ac:spMkLst>
        </pc:spChg>
        <pc:graphicFrameChg chg="del">
          <ac:chgData name="Tomasz Moroń" userId="722be6c7-7b5a-4770-8a53-237b9e9b4a08" providerId="ADAL" clId="{513709BD-B347-4D99-A2E5-8405E26811CA}" dt="2024-04-15T16:31:46.830" v="1532" actId="478"/>
          <ac:graphicFrameMkLst>
            <pc:docMk/>
            <pc:sldMk cId="3120744125" sldId="404"/>
            <ac:graphicFrameMk id="3" creationId="{96F52CC7-19C1-8CFA-061E-BAE4D9490713}"/>
          </ac:graphicFrameMkLst>
        </pc:graphicFrameChg>
        <pc:picChg chg="del">
          <ac:chgData name="Tomasz Moroń" userId="722be6c7-7b5a-4770-8a53-237b9e9b4a08" providerId="ADAL" clId="{513709BD-B347-4D99-A2E5-8405E26811CA}" dt="2024-04-15T16:31:47.673" v="1533" actId="478"/>
          <ac:picMkLst>
            <pc:docMk/>
            <pc:sldMk cId="3120744125" sldId="404"/>
            <ac:picMk id="5" creationId="{115C011F-DF70-5920-1844-FE6B27E24F25}"/>
          </ac:picMkLst>
        </pc:picChg>
      </pc:sldChg>
      <pc:sldChg chg="add del">
        <pc:chgData name="Tomasz Moroń" userId="722be6c7-7b5a-4770-8a53-237b9e9b4a08" providerId="ADAL" clId="{513709BD-B347-4D99-A2E5-8405E26811CA}" dt="2024-04-15T23:43:24.942" v="2925" actId="2696"/>
        <pc:sldMkLst>
          <pc:docMk/>
          <pc:sldMk cId="4051021283" sldId="405"/>
        </pc:sldMkLst>
      </pc:sldChg>
      <pc:sldChg chg="addSp modSp add mod modNotesTx">
        <pc:chgData name="Tomasz Moroń" userId="722be6c7-7b5a-4770-8a53-237b9e9b4a08" providerId="ADAL" clId="{513709BD-B347-4D99-A2E5-8405E26811CA}" dt="2024-04-15T23:43:58.822" v="2926" actId="20577"/>
        <pc:sldMkLst>
          <pc:docMk/>
          <pc:sldMk cId="3294896840" sldId="406"/>
        </pc:sldMkLst>
        <pc:spChg chg="mod">
          <ac:chgData name="Tomasz Moroń" userId="722be6c7-7b5a-4770-8a53-237b9e9b4a08" providerId="ADAL" clId="{513709BD-B347-4D99-A2E5-8405E26811CA}" dt="2024-04-15T16:36:30.877" v="1656" actId="14100"/>
          <ac:spMkLst>
            <pc:docMk/>
            <pc:sldMk cId="3294896840" sldId="406"/>
            <ac:spMk id="2" creationId="{80F52F2D-E26B-E744-3C42-670DAE4D1928}"/>
          </ac:spMkLst>
        </pc:spChg>
        <pc:picChg chg="add mod">
          <ac:chgData name="Tomasz Moroń" userId="722be6c7-7b5a-4770-8a53-237b9e9b4a08" providerId="ADAL" clId="{513709BD-B347-4D99-A2E5-8405E26811CA}" dt="2024-04-15T16:36:38.320" v="1661" actId="14100"/>
          <ac:picMkLst>
            <pc:docMk/>
            <pc:sldMk cId="3294896840" sldId="406"/>
            <ac:picMk id="4" creationId="{5ABBD21D-572D-4186-54AA-CED3869CADFA}"/>
          </ac:picMkLst>
        </pc:picChg>
      </pc:sldChg>
      <pc:sldChg chg="addSp delSp modSp add mod modNotesTx">
        <pc:chgData name="Tomasz Moroń" userId="722be6c7-7b5a-4770-8a53-237b9e9b4a08" providerId="ADAL" clId="{513709BD-B347-4D99-A2E5-8405E26811CA}" dt="2024-04-16T05:11:56.141" v="16545"/>
        <pc:sldMkLst>
          <pc:docMk/>
          <pc:sldMk cId="3761989395" sldId="407"/>
        </pc:sldMkLst>
        <pc:spChg chg="mod">
          <ac:chgData name="Tomasz Moroń" userId="722be6c7-7b5a-4770-8a53-237b9e9b4a08" providerId="ADAL" clId="{513709BD-B347-4D99-A2E5-8405E26811CA}" dt="2024-04-15T16:47:55.685" v="1853" actId="14100"/>
          <ac:spMkLst>
            <pc:docMk/>
            <pc:sldMk cId="3761989395" sldId="407"/>
            <ac:spMk id="2" creationId="{80F52F2D-E26B-E744-3C42-670DAE4D1928}"/>
          </ac:spMkLst>
        </pc:spChg>
        <pc:spChg chg="del">
          <ac:chgData name="Tomasz Moroń" userId="722be6c7-7b5a-4770-8a53-237b9e9b4a08" providerId="ADAL" clId="{513709BD-B347-4D99-A2E5-8405E26811CA}" dt="2024-04-15T16:47:58.733" v="1854" actId="478"/>
          <ac:spMkLst>
            <pc:docMk/>
            <pc:sldMk cId="3761989395" sldId="407"/>
            <ac:spMk id="3" creationId="{09F44783-532B-DB8C-BC38-19F8082ABCE1}"/>
          </ac:spMkLst>
        </pc:spChg>
        <pc:spChg chg="add del mod">
          <ac:chgData name="Tomasz Moroń" userId="722be6c7-7b5a-4770-8a53-237b9e9b4a08" providerId="ADAL" clId="{513709BD-B347-4D99-A2E5-8405E26811CA}" dt="2024-04-15T16:49:21.814" v="1859" actId="478"/>
          <ac:spMkLst>
            <pc:docMk/>
            <pc:sldMk cId="3761989395" sldId="407"/>
            <ac:spMk id="4" creationId="{C8957F5E-5851-54C7-8F9A-7D60B17D8FAC}"/>
          </ac:spMkLst>
        </pc:spChg>
        <pc:spChg chg="mod">
          <ac:chgData name="Tomasz Moroń" userId="722be6c7-7b5a-4770-8a53-237b9e9b4a08" providerId="ADAL" clId="{513709BD-B347-4D99-A2E5-8405E26811CA}" dt="2024-04-15T16:46:54.969" v="1851" actId="20577"/>
          <ac:spMkLst>
            <pc:docMk/>
            <pc:sldMk cId="3761989395" sldId="407"/>
            <ac:spMk id="14" creationId="{00000000-0000-0000-0000-000000000000}"/>
          </ac:spMkLst>
        </pc:spChg>
        <pc:picChg chg="add mod modCrop">
          <ac:chgData name="Tomasz Moroń" userId="722be6c7-7b5a-4770-8a53-237b9e9b4a08" providerId="ADAL" clId="{513709BD-B347-4D99-A2E5-8405E26811CA}" dt="2024-04-15T16:50:45.369" v="1866" actId="732"/>
          <ac:picMkLst>
            <pc:docMk/>
            <pc:sldMk cId="3761989395" sldId="407"/>
            <ac:picMk id="6" creationId="{3B2848E7-1612-69F2-5807-FA57F694BB40}"/>
          </ac:picMkLst>
        </pc:picChg>
      </pc:sldChg>
      <pc:sldChg chg="delSp modSp add mod ord modNotesTx">
        <pc:chgData name="Tomasz Moroń" userId="722be6c7-7b5a-4770-8a53-237b9e9b4a08" providerId="ADAL" clId="{513709BD-B347-4D99-A2E5-8405E26811CA}" dt="2024-04-16T05:12:06.308" v="16549"/>
        <pc:sldMkLst>
          <pc:docMk/>
          <pc:sldMk cId="3995073312" sldId="408"/>
        </pc:sldMkLst>
        <pc:spChg chg="mod">
          <ac:chgData name="Tomasz Moroń" userId="722be6c7-7b5a-4770-8a53-237b9e9b4a08" providerId="ADAL" clId="{513709BD-B347-4D99-A2E5-8405E26811CA}" dt="2024-04-16T00:01:34.382" v="2927"/>
          <ac:spMkLst>
            <pc:docMk/>
            <pc:sldMk cId="3995073312" sldId="408"/>
            <ac:spMk id="2" creationId="{80F52F2D-E26B-E744-3C42-670DAE4D1928}"/>
          </ac:spMkLst>
        </pc:spChg>
        <pc:spChg chg="del">
          <ac:chgData name="Tomasz Moroń" userId="722be6c7-7b5a-4770-8a53-237b9e9b4a08" providerId="ADAL" clId="{513709BD-B347-4D99-A2E5-8405E26811CA}" dt="2024-04-15T16:50:54.842" v="1868" actId="478"/>
          <ac:spMkLst>
            <pc:docMk/>
            <pc:sldMk cId="3995073312" sldId="408"/>
            <ac:spMk id="3" creationId="{09F44783-532B-DB8C-BC38-19F8082ABCE1}"/>
          </ac:spMkLst>
        </pc:spChg>
      </pc:sldChg>
      <pc:sldChg chg="addSp modSp add mod modNotesTx">
        <pc:chgData name="Tomasz Moroń" userId="722be6c7-7b5a-4770-8a53-237b9e9b4a08" providerId="ADAL" clId="{513709BD-B347-4D99-A2E5-8405E26811CA}" dt="2024-04-16T05:12:18.130" v="16554"/>
        <pc:sldMkLst>
          <pc:docMk/>
          <pc:sldMk cId="1578416878" sldId="409"/>
        </pc:sldMkLst>
        <pc:spChg chg="mod">
          <ac:chgData name="Tomasz Moroń" userId="722be6c7-7b5a-4770-8a53-237b9e9b4a08" providerId="ADAL" clId="{513709BD-B347-4D99-A2E5-8405E26811CA}" dt="2024-04-15T17:01:20.956" v="2824" actId="14100"/>
          <ac:spMkLst>
            <pc:docMk/>
            <pc:sldMk cId="1578416878" sldId="409"/>
            <ac:spMk id="2" creationId="{80F52F2D-E26B-E744-3C42-670DAE4D1928}"/>
          </ac:spMkLst>
        </pc:spChg>
        <pc:spChg chg="add mod">
          <ac:chgData name="Tomasz Moroń" userId="722be6c7-7b5a-4770-8a53-237b9e9b4a08" providerId="ADAL" clId="{513709BD-B347-4D99-A2E5-8405E26811CA}" dt="2024-04-15T17:02:24.674" v="2850" actId="20577"/>
          <ac:spMkLst>
            <pc:docMk/>
            <pc:sldMk cId="1578416878" sldId="409"/>
            <ac:spMk id="4" creationId="{EECDA9F0-6D0E-F398-F991-2AD07C25D844}"/>
          </ac:spMkLst>
        </pc:spChg>
      </pc:sldChg>
      <pc:sldChg chg="new del ord modNotesTx">
        <pc:chgData name="Tomasz Moroń" userId="722be6c7-7b5a-4770-8a53-237b9e9b4a08" providerId="ADAL" clId="{513709BD-B347-4D99-A2E5-8405E26811CA}" dt="2024-04-16T00:02:04.550" v="2934" actId="47"/>
        <pc:sldMkLst>
          <pc:docMk/>
          <pc:sldMk cId="3351685223" sldId="410"/>
        </pc:sldMkLst>
      </pc:sldChg>
      <pc:sldChg chg="modSp add mod ord modNotesTx">
        <pc:chgData name="Tomasz Moroń" userId="722be6c7-7b5a-4770-8a53-237b9e9b4a08" providerId="ADAL" clId="{513709BD-B347-4D99-A2E5-8405E26811CA}" dt="2024-04-16T05:12:25.841" v="16555" actId="20577"/>
        <pc:sldMkLst>
          <pc:docMk/>
          <pc:sldMk cId="3197611739" sldId="411"/>
        </pc:sldMkLst>
        <pc:spChg chg="mod">
          <ac:chgData name="Tomasz Moroń" userId="722be6c7-7b5a-4770-8a53-237b9e9b4a08" providerId="ADAL" clId="{513709BD-B347-4D99-A2E5-8405E26811CA}" dt="2024-04-16T00:09:09.234" v="2953" actId="14100"/>
          <ac:spMkLst>
            <pc:docMk/>
            <pc:sldMk cId="3197611739" sldId="411"/>
            <ac:spMk id="2" creationId="{80F52F2D-E26B-E744-3C42-670DAE4D1928}"/>
          </ac:spMkLst>
        </pc:spChg>
        <pc:spChg chg="mod">
          <ac:chgData name="Tomasz Moroń" userId="722be6c7-7b5a-4770-8a53-237b9e9b4a08" providerId="ADAL" clId="{513709BD-B347-4D99-A2E5-8405E26811CA}" dt="2024-04-16T00:08:43.403" v="2946" actId="20577"/>
          <ac:spMkLst>
            <pc:docMk/>
            <pc:sldMk cId="3197611739" sldId="411"/>
            <ac:spMk id="14" creationId="{00000000-0000-0000-0000-000000000000}"/>
          </ac:spMkLst>
        </pc:spChg>
      </pc:sldChg>
      <pc:sldChg chg="addSp delSp modSp add mod modNotesTx">
        <pc:chgData name="Tomasz Moroń" userId="722be6c7-7b5a-4770-8a53-237b9e9b4a08" providerId="ADAL" clId="{513709BD-B347-4D99-A2E5-8405E26811CA}" dt="2024-04-16T05:12:45.802" v="16559"/>
        <pc:sldMkLst>
          <pc:docMk/>
          <pc:sldMk cId="2363850912" sldId="412"/>
        </pc:sldMkLst>
        <pc:spChg chg="mod">
          <ac:chgData name="Tomasz Moroń" userId="722be6c7-7b5a-4770-8a53-237b9e9b4a08" providerId="ADAL" clId="{513709BD-B347-4D99-A2E5-8405E26811CA}" dt="2024-04-16T00:27:42.077" v="3162"/>
          <ac:spMkLst>
            <pc:docMk/>
            <pc:sldMk cId="2363850912" sldId="412"/>
            <ac:spMk id="2" creationId="{80F52F2D-E26B-E744-3C42-670DAE4D1928}"/>
          </ac:spMkLst>
        </pc:spChg>
        <pc:spChg chg="add mod">
          <ac:chgData name="Tomasz Moroń" userId="722be6c7-7b5a-4770-8a53-237b9e9b4a08" providerId="ADAL" clId="{513709BD-B347-4D99-A2E5-8405E26811CA}" dt="2024-04-16T00:30:43.451" v="3300" actId="1076"/>
          <ac:spMkLst>
            <pc:docMk/>
            <pc:sldMk cId="2363850912" sldId="412"/>
            <ac:spMk id="3" creationId="{E7C95E89-E278-C171-E214-4613808FC79C}"/>
          </ac:spMkLst>
        </pc:spChg>
        <pc:spChg chg="add del mod">
          <ac:chgData name="Tomasz Moroń" userId="722be6c7-7b5a-4770-8a53-237b9e9b4a08" providerId="ADAL" clId="{513709BD-B347-4D99-A2E5-8405E26811CA}" dt="2024-04-16T00:32:10.311" v="3500" actId="478"/>
          <ac:spMkLst>
            <pc:docMk/>
            <pc:sldMk cId="2363850912" sldId="412"/>
            <ac:spMk id="4" creationId="{75D86F0C-CE88-E9A7-71B6-EE36ACAA62B7}"/>
          </ac:spMkLst>
        </pc:spChg>
      </pc:sldChg>
      <pc:sldChg chg="addSp delSp modSp add mod modNotesTx">
        <pc:chgData name="Tomasz Moroń" userId="722be6c7-7b5a-4770-8a53-237b9e9b4a08" providerId="ADAL" clId="{513709BD-B347-4D99-A2E5-8405E26811CA}" dt="2024-04-16T05:12:34.530" v="16558"/>
        <pc:sldMkLst>
          <pc:docMk/>
          <pc:sldMk cId="3738401615" sldId="413"/>
        </pc:sldMkLst>
        <pc:spChg chg="del mod">
          <ac:chgData name="Tomasz Moroń" userId="722be6c7-7b5a-4770-8a53-237b9e9b4a08" providerId="ADAL" clId="{513709BD-B347-4D99-A2E5-8405E26811CA}" dt="2024-04-16T00:25:35.084" v="3011" actId="478"/>
          <ac:spMkLst>
            <pc:docMk/>
            <pc:sldMk cId="3738401615" sldId="413"/>
            <ac:spMk id="2" creationId="{80F52F2D-E26B-E744-3C42-670DAE4D1928}"/>
          </ac:spMkLst>
        </pc:spChg>
        <pc:spChg chg="del">
          <ac:chgData name="Tomasz Moroń" userId="722be6c7-7b5a-4770-8a53-237b9e9b4a08" providerId="ADAL" clId="{513709BD-B347-4D99-A2E5-8405E26811CA}" dt="2024-04-16T00:25:45.127" v="3015" actId="478"/>
          <ac:spMkLst>
            <pc:docMk/>
            <pc:sldMk cId="3738401615" sldId="413"/>
            <ac:spMk id="14" creationId="{00000000-0000-0000-0000-000000000000}"/>
          </ac:spMkLst>
        </pc:spChg>
        <pc:picChg chg="add mod">
          <ac:chgData name="Tomasz Moroń" userId="722be6c7-7b5a-4770-8a53-237b9e9b4a08" providerId="ADAL" clId="{513709BD-B347-4D99-A2E5-8405E26811CA}" dt="2024-04-16T00:25:52.691" v="3018" actId="1076"/>
          <ac:picMkLst>
            <pc:docMk/>
            <pc:sldMk cId="3738401615" sldId="413"/>
            <ac:picMk id="4" creationId="{60A4835B-5252-4ADF-2B49-769CF906AB21}"/>
          </ac:picMkLst>
        </pc:picChg>
      </pc:sldChg>
      <pc:sldChg chg="modSp add mod modNotesTx">
        <pc:chgData name="Tomasz Moroń" userId="722be6c7-7b5a-4770-8a53-237b9e9b4a08" providerId="ADAL" clId="{513709BD-B347-4D99-A2E5-8405E26811CA}" dt="2024-04-16T05:13:04.533" v="16561"/>
        <pc:sldMkLst>
          <pc:docMk/>
          <pc:sldMk cId="403277111" sldId="414"/>
        </pc:sldMkLst>
        <pc:spChg chg="mod">
          <ac:chgData name="Tomasz Moroń" userId="722be6c7-7b5a-4770-8a53-237b9e9b4a08" providerId="ADAL" clId="{513709BD-B347-4D99-A2E5-8405E26811CA}" dt="2024-04-16T00:33:08.479" v="3512"/>
          <ac:spMkLst>
            <pc:docMk/>
            <pc:sldMk cId="403277111" sldId="414"/>
            <ac:spMk id="2" creationId="{80F52F2D-E26B-E744-3C42-670DAE4D1928}"/>
          </ac:spMkLst>
        </pc:spChg>
        <pc:spChg chg="mod">
          <ac:chgData name="Tomasz Moroń" userId="722be6c7-7b5a-4770-8a53-237b9e9b4a08" providerId="ADAL" clId="{513709BD-B347-4D99-A2E5-8405E26811CA}" dt="2024-04-16T00:32:21.230" v="3503" actId="1076"/>
          <ac:spMkLst>
            <pc:docMk/>
            <pc:sldMk cId="403277111" sldId="414"/>
            <ac:spMk id="3" creationId="{E7C95E89-E278-C171-E214-4613808FC79C}"/>
          </ac:spMkLst>
        </pc:spChg>
      </pc:sldChg>
      <pc:sldChg chg="addSp modSp add mod modNotesTx">
        <pc:chgData name="Tomasz Moroń" userId="722be6c7-7b5a-4770-8a53-237b9e9b4a08" providerId="ADAL" clId="{513709BD-B347-4D99-A2E5-8405E26811CA}" dt="2024-04-16T09:10:49.451" v="16732"/>
        <pc:sldMkLst>
          <pc:docMk/>
          <pc:sldMk cId="22997624" sldId="415"/>
        </pc:sldMkLst>
        <pc:spChg chg="mod">
          <ac:chgData name="Tomasz Moroń" userId="722be6c7-7b5a-4770-8a53-237b9e9b4a08" providerId="ADAL" clId="{513709BD-B347-4D99-A2E5-8405E26811CA}" dt="2024-04-16T00:34:59.879" v="3519" actId="1076"/>
          <ac:spMkLst>
            <pc:docMk/>
            <pc:sldMk cId="22997624" sldId="415"/>
            <ac:spMk id="2" creationId="{80F52F2D-E26B-E744-3C42-670DAE4D1928}"/>
          </ac:spMkLst>
        </pc:spChg>
        <pc:spChg chg="mod">
          <ac:chgData name="Tomasz Moroń" userId="722be6c7-7b5a-4770-8a53-237b9e9b4a08" providerId="ADAL" clId="{513709BD-B347-4D99-A2E5-8405E26811CA}" dt="2024-04-16T00:36:15.585" v="3576" actId="20577"/>
          <ac:spMkLst>
            <pc:docMk/>
            <pc:sldMk cId="22997624" sldId="415"/>
            <ac:spMk id="3" creationId="{E7C95E89-E278-C171-E214-4613808FC79C}"/>
          </ac:spMkLst>
        </pc:spChg>
        <pc:spChg chg="add mod">
          <ac:chgData name="Tomasz Moroń" userId="722be6c7-7b5a-4770-8a53-237b9e9b4a08" providerId="ADAL" clId="{513709BD-B347-4D99-A2E5-8405E26811CA}" dt="2024-04-16T00:35:30.343" v="3547" actId="20577"/>
          <ac:spMkLst>
            <pc:docMk/>
            <pc:sldMk cId="22997624" sldId="415"/>
            <ac:spMk id="4" creationId="{CBB03FD8-3529-3A08-4617-5E3DA9DB777A}"/>
          </ac:spMkLst>
        </pc:spChg>
        <pc:inkChg chg="add">
          <ac:chgData name="Tomasz Moroń" userId="722be6c7-7b5a-4770-8a53-237b9e9b4a08" providerId="ADAL" clId="{513709BD-B347-4D99-A2E5-8405E26811CA}" dt="2024-04-16T09:10:49.451" v="16732"/>
          <ac:inkMkLst>
            <pc:docMk/>
            <pc:sldMk cId="22997624" sldId="415"/>
            <ac:inkMk id="5" creationId="{28BF3478-6C53-422B-4483-3EA604B77950}"/>
          </ac:inkMkLst>
        </pc:inkChg>
      </pc:sldChg>
      <pc:sldChg chg="modSp add modNotesTx">
        <pc:chgData name="Tomasz Moroń" userId="722be6c7-7b5a-4770-8a53-237b9e9b4a08" providerId="ADAL" clId="{513709BD-B347-4D99-A2E5-8405E26811CA}" dt="2024-04-16T05:13:34.346" v="16573"/>
        <pc:sldMkLst>
          <pc:docMk/>
          <pc:sldMk cId="2146537237" sldId="416"/>
        </pc:sldMkLst>
        <pc:spChg chg="mod">
          <ac:chgData name="Tomasz Moroń" userId="722be6c7-7b5a-4770-8a53-237b9e9b4a08" providerId="ADAL" clId="{513709BD-B347-4D99-A2E5-8405E26811CA}" dt="2024-04-16T00:38:36.683" v="3796" actId="207"/>
          <ac:spMkLst>
            <pc:docMk/>
            <pc:sldMk cId="2146537237" sldId="416"/>
            <ac:spMk id="3" creationId="{E7C95E89-E278-C171-E214-4613808FC79C}"/>
          </ac:spMkLst>
        </pc:spChg>
      </pc:sldChg>
      <pc:sldChg chg="addSp modSp add ord modNotesTx">
        <pc:chgData name="Tomasz Moroń" userId="722be6c7-7b5a-4770-8a53-237b9e9b4a08" providerId="ADAL" clId="{513709BD-B347-4D99-A2E5-8405E26811CA}" dt="2024-04-16T09:10:49.451" v="16732"/>
        <pc:sldMkLst>
          <pc:docMk/>
          <pc:sldMk cId="2340237579" sldId="417"/>
        </pc:sldMkLst>
        <pc:spChg chg="mod">
          <ac:chgData name="Tomasz Moroń" userId="722be6c7-7b5a-4770-8a53-237b9e9b4a08" providerId="ADAL" clId="{513709BD-B347-4D99-A2E5-8405E26811CA}" dt="2024-04-16T00:41:31.823" v="3994" actId="20577"/>
          <ac:spMkLst>
            <pc:docMk/>
            <pc:sldMk cId="2340237579" sldId="417"/>
            <ac:spMk id="3" creationId="{E7C95E89-E278-C171-E214-4613808FC79C}"/>
          </ac:spMkLst>
        </pc:spChg>
        <pc:inkChg chg="add">
          <ac:chgData name="Tomasz Moroń" userId="722be6c7-7b5a-4770-8a53-237b9e9b4a08" providerId="ADAL" clId="{513709BD-B347-4D99-A2E5-8405E26811CA}" dt="2024-04-16T09:10:49.451" v="16732"/>
          <ac:inkMkLst>
            <pc:docMk/>
            <pc:sldMk cId="2340237579" sldId="417"/>
            <ac:inkMk id="5" creationId="{F795382D-5618-FC1F-19AB-57174E8A626D}"/>
          </ac:inkMkLst>
        </pc:inkChg>
      </pc:sldChg>
      <pc:sldChg chg="addSp modSp add modNotesTx">
        <pc:chgData name="Tomasz Moroń" userId="722be6c7-7b5a-4770-8a53-237b9e9b4a08" providerId="ADAL" clId="{513709BD-B347-4D99-A2E5-8405E26811CA}" dt="2024-04-16T09:10:49.451" v="16732"/>
        <pc:sldMkLst>
          <pc:docMk/>
          <pc:sldMk cId="729844276" sldId="418"/>
        </pc:sldMkLst>
        <pc:spChg chg="mod">
          <ac:chgData name="Tomasz Moroń" userId="722be6c7-7b5a-4770-8a53-237b9e9b4a08" providerId="ADAL" clId="{513709BD-B347-4D99-A2E5-8405E26811CA}" dt="2024-04-16T00:42:15.090" v="3997" actId="207"/>
          <ac:spMkLst>
            <pc:docMk/>
            <pc:sldMk cId="729844276" sldId="418"/>
            <ac:spMk id="3" creationId="{E7C95E89-E278-C171-E214-4613808FC79C}"/>
          </ac:spMkLst>
        </pc:spChg>
        <pc:spChg chg="mod">
          <ac:chgData name="Tomasz Moroń" userId="722be6c7-7b5a-4770-8a53-237b9e9b4a08" providerId="ADAL" clId="{513709BD-B347-4D99-A2E5-8405E26811CA}" dt="2024-04-16T00:47:14.223" v="4114" actId="20577"/>
          <ac:spMkLst>
            <pc:docMk/>
            <pc:sldMk cId="729844276" sldId="418"/>
            <ac:spMk id="4" creationId="{CBB03FD8-3529-3A08-4617-5E3DA9DB777A}"/>
          </ac:spMkLst>
        </pc:spChg>
        <pc:inkChg chg="add">
          <ac:chgData name="Tomasz Moroń" userId="722be6c7-7b5a-4770-8a53-237b9e9b4a08" providerId="ADAL" clId="{513709BD-B347-4D99-A2E5-8405E26811CA}" dt="2024-04-16T09:10:49.451" v="16732"/>
          <ac:inkMkLst>
            <pc:docMk/>
            <pc:sldMk cId="729844276" sldId="418"/>
            <ac:inkMk id="5" creationId="{9429F4FA-53E6-CED4-5DB0-FE0414C59CB6}"/>
          </ac:inkMkLst>
        </pc:inkChg>
      </pc:sldChg>
      <pc:sldChg chg="addSp modSp add modNotesTx">
        <pc:chgData name="Tomasz Moroń" userId="722be6c7-7b5a-4770-8a53-237b9e9b4a08" providerId="ADAL" clId="{513709BD-B347-4D99-A2E5-8405E26811CA}" dt="2024-04-16T09:10:49.451" v="16732"/>
        <pc:sldMkLst>
          <pc:docMk/>
          <pc:sldMk cId="3799838999" sldId="419"/>
        </pc:sldMkLst>
        <pc:spChg chg="mod">
          <ac:chgData name="Tomasz Moroń" userId="722be6c7-7b5a-4770-8a53-237b9e9b4a08" providerId="ADAL" clId="{513709BD-B347-4D99-A2E5-8405E26811CA}" dt="2024-04-16T00:43:23.012" v="4063" actId="207"/>
          <ac:spMkLst>
            <pc:docMk/>
            <pc:sldMk cId="3799838999" sldId="419"/>
            <ac:spMk id="3" creationId="{E7C95E89-E278-C171-E214-4613808FC79C}"/>
          </ac:spMkLst>
        </pc:spChg>
        <pc:spChg chg="mod">
          <ac:chgData name="Tomasz Moroń" userId="722be6c7-7b5a-4770-8a53-237b9e9b4a08" providerId="ADAL" clId="{513709BD-B347-4D99-A2E5-8405E26811CA}" dt="2024-04-16T00:43:48.602" v="4112" actId="20577"/>
          <ac:spMkLst>
            <pc:docMk/>
            <pc:sldMk cId="3799838999" sldId="419"/>
            <ac:spMk id="4" creationId="{CBB03FD8-3529-3A08-4617-5E3DA9DB777A}"/>
          </ac:spMkLst>
        </pc:spChg>
        <pc:inkChg chg="add">
          <ac:chgData name="Tomasz Moroń" userId="722be6c7-7b5a-4770-8a53-237b9e9b4a08" providerId="ADAL" clId="{513709BD-B347-4D99-A2E5-8405E26811CA}" dt="2024-04-16T09:10:49.451" v="16732"/>
          <ac:inkMkLst>
            <pc:docMk/>
            <pc:sldMk cId="3799838999" sldId="419"/>
            <ac:inkMk id="5" creationId="{56D3F3F6-7523-E3D5-BF55-8FAD594F105E}"/>
          </ac:inkMkLst>
        </pc:inkChg>
      </pc:sldChg>
      <pc:sldChg chg="delSp modSp add mod modNotesTx">
        <pc:chgData name="Tomasz Moroń" userId="722be6c7-7b5a-4770-8a53-237b9e9b4a08" providerId="ADAL" clId="{513709BD-B347-4D99-A2E5-8405E26811CA}" dt="2024-04-16T05:14:46.686" v="16592"/>
        <pc:sldMkLst>
          <pc:docMk/>
          <pc:sldMk cId="4243508448" sldId="420"/>
        </pc:sldMkLst>
        <pc:spChg chg="mod">
          <ac:chgData name="Tomasz Moroń" userId="722be6c7-7b5a-4770-8a53-237b9e9b4a08" providerId="ADAL" clId="{513709BD-B347-4D99-A2E5-8405E26811CA}" dt="2024-04-16T00:50:11.952" v="4134" actId="20577"/>
          <ac:spMkLst>
            <pc:docMk/>
            <pc:sldMk cId="4243508448" sldId="420"/>
            <ac:spMk id="2" creationId="{80F52F2D-E26B-E744-3C42-670DAE4D1928}"/>
          </ac:spMkLst>
        </pc:spChg>
        <pc:spChg chg="del">
          <ac:chgData name="Tomasz Moroń" userId="722be6c7-7b5a-4770-8a53-237b9e9b4a08" providerId="ADAL" clId="{513709BD-B347-4D99-A2E5-8405E26811CA}" dt="2024-04-16T00:49:22.871" v="4116" actId="478"/>
          <ac:spMkLst>
            <pc:docMk/>
            <pc:sldMk cId="4243508448" sldId="420"/>
            <ac:spMk id="3" creationId="{E7C95E89-E278-C171-E214-4613808FC79C}"/>
          </ac:spMkLst>
        </pc:spChg>
        <pc:spChg chg="del">
          <ac:chgData name="Tomasz Moroń" userId="722be6c7-7b5a-4770-8a53-237b9e9b4a08" providerId="ADAL" clId="{513709BD-B347-4D99-A2E5-8405E26811CA}" dt="2024-04-16T00:49:26.405" v="4117" actId="478"/>
          <ac:spMkLst>
            <pc:docMk/>
            <pc:sldMk cId="4243508448" sldId="420"/>
            <ac:spMk id="4" creationId="{CBB03FD8-3529-3A08-4617-5E3DA9DB777A}"/>
          </ac:spMkLst>
        </pc:spChg>
      </pc:sldChg>
      <pc:sldChg chg="add del">
        <pc:chgData name="Tomasz Moroń" userId="722be6c7-7b5a-4770-8a53-237b9e9b4a08" providerId="ADAL" clId="{513709BD-B347-4D99-A2E5-8405E26811CA}" dt="2024-04-16T05:15:09.531" v="16593" actId="47"/>
        <pc:sldMkLst>
          <pc:docMk/>
          <pc:sldMk cId="1599896490" sldId="421"/>
        </pc:sldMkLst>
      </pc:sldChg>
      <pc:sldChg chg="addSp delSp modSp add mod modNotesTx">
        <pc:chgData name="Tomasz Moroń" userId="722be6c7-7b5a-4770-8a53-237b9e9b4a08" providerId="ADAL" clId="{513709BD-B347-4D99-A2E5-8405E26811CA}" dt="2024-04-16T09:10:49.451" v="16732"/>
        <pc:sldMkLst>
          <pc:docMk/>
          <pc:sldMk cId="3259430920" sldId="422"/>
        </pc:sldMkLst>
        <pc:spChg chg="del">
          <ac:chgData name="Tomasz Moroń" userId="722be6c7-7b5a-4770-8a53-237b9e9b4a08" providerId="ADAL" clId="{513709BD-B347-4D99-A2E5-8405E26811CA}" dt="2024-04-16T01:03:31.163" v="4137" actId="478"/>
          <ac:spMkLst>
            <pc:docMk/>
            <pc:sldMk cId="3259430920" sldId="422"/>
            <ac:spMk id="2" creationId="{80F52F2D-E26B-E744-3C42-670DAE4D1928}"/>
          </ac:spMkLst>
        </pc:spChg>
        <pc:spChg chg="del">
          <ac:chgData name="Tomasz Moroń" userId="722be6c7-7b5a-4770-8a53-237b9e9b4a08" providerId="ADAL" clId="{513709BD-B347-4D99-A2E5-8405E26811CA}" dt="2024-04-16T01:03:33.694" v="4138" actId="478"/>
          <ac:spMkLst>
            <pc:docMk/>
            <pc:sldMk cId="3259430920" sldId="422"/>
            <ac:spMk id="14" creationId="{00000000-0000-0000-0000-000000000000}"/>
          </ac:spMkLst>
        </pc:spChg>
        <pc:picChg chg="add mod">
          <ac:chgData name="Tomasz Moroń" userId="722be6c7-7b5a-4770-8a53-237b9e9b4a08" providerId="ADAL" clId="{513709BD-B347-4D99-A2E5-8405E26811CA}" dt="2024-04-16T01:06:30.255" v="4157" actId="554"/>
          <ac:picMkLst>
            <pc:docMk/>
            <pc:sldMk cId="3259430920" sldId="422"/>
            <ac:picMk id="4" creationId="{80855F62-3580-4C41-BA25-834E144C1B4B}"/>
          </ac:picMkLst>
        </pc:picChg>
        <pc:inkChg chg="add">
          <ac:chgData name="Tomasz Moroń" userId="722be6c7-7b5a-4770-8a53-237b9e9b4a08" providerId="ADAL" clId="{513709BD-B347-4D99-A2E5-8405E26811CA}" dt="2024-04-16T09:10:49.451" v="16732"/>
          <ac:inkMkLst>
            <pc:docMk/>
            <pc:sldMk cId="3259430920" sldId="422"/>
            <ac:inkMk id="2" creationId="{E471ACB2-5DF8-6DB5-F18B-45923A43ADA4}"/>
          </ac:inkMkLst>
        </pc:inkChg>
      </pc:sldChg>
      <pc:sldChg chg="addSp delSp modSp add mod modNotesTx">
        <pc:chgData name="Tomasz Moroń" userId="722be6c7-7b5a-4770-8a53-237b9e9b4a08" providerId="ADAL" clId="{513709BD-B347-4D99-A2E5-8405E26811CA}" dt="2024-04-16T09:10:49.451" v="16732"/>
        <pc:sldMkLst>
          <pc:docMk/>
          <pc:sldMk cId="4113170075" sldId="423"/>
        </pc:sldMkLst>
        <pc:picChg chg="add mod">
          <ac:chgData name="Tomasz Moroń" userId="722be6c7-7b5a-4770-8a53-237b9e9b4a08" providerId="ADAL" clId="{513709BD-B347-4D99-A2E5-8405E26811CA}" dt="2024-04-16T01:06:15.908" v="4155" actId="554"/>
          <ac:picMkLst>
            <pc:docMk/>
            <pc:sldMk cId="4113170075" sldId="423"/>
            <ac:picMk id="3" creationId="{48CFCFA6-E702-5406-E76B-4AEA612AC80F}"/>
          </ac:picMkLst>
        </pc:picChg>
        <pc:picChg chg="del">
          <ac:chgData name="Tomasz Moroń" userId="722be6c7-7b5a-4770-8a53-237b9e9b4a08" providerId="ADAL" clId="{513709BD-B347-4D99-A2E5-8405E26811CA}" dt="2024-04-16T01:05:30.551" v="4144" actId="478"/>
          <ac:picMkLst>
            <pc:docMk/>
            <pc:sldMk cId="4113170075" sldId="423"/>
            <ac:picMk id="4" creationId="{80855F62-3580-4C41-BA25-834E144C1B4B}"/>
          </ac:picMkLst>
        </pc:picChg>
        <pc:inkChg chg="add">
          <ac:chgData name="Tomasz Moroń" userId="722be6c7-7b5a-4770-8a53-237b9e9b4a08" providerId="ADAL" clId="{513709BD-B347-4D99-A2E5-8405E26811CA}" dt="2024-04-16T09:10:49.451" v="16732"/>
          <ac:inkMkLst>
            <pc:docMk/>
            <pc:sldMk cId="4113170075" sldId="423"/>
            <ac:inkMk id="2" creationId="{393F2306-D49A-F268-5133-A6148ADEEF5D}"/>
          </ac:inkMkLst>
        </pc:inkChg>
      </pc:sldChg>
      <pc:sldChg chg="addSp delSp modSp add mod modNotesTx">
        <pc:chgData name="Tomasz Moroń" userId="722be6c7-7b5a-4770-8a53-237b9e9b4a08" providerId="ADAL" clId="{513709BD-B347-4D99-A2E5-8405E26811CA}" dt="2024-04-16T05:15:43.297" v="16607"/>
        <pc:sldMkLst>
          <pc:docMk/>
          <pc:sldMk cId="639745252" sldId="424"/>
        </pc:sldMkLst>
        <pc:picChg chg="del">
          <ac:chgData name="Tomasz Moroń" userId="722be6c7-7b5a-4770-8a53-237b9e9b4a08" providerId="ADAL" clId="{513709BD-B347-4D99-A2E5-8405E26811CA}" dt="2024-04-16T01:05:40.214" v="4147" actId="478"/>
          <ac:picMkLst>
            <pc:docMk/>
            <pc:sldMk cId="639745252" sldId="424"/>
            <ac:picMk id="3" creationId="{48CFCFA6-E702-5406-E76B-4AEA612AC80F}"/>
          </ac:picMkLst>
        </pc:picChg>
        <pc:picChg chg="add mod">
          <ac:chgData name="Tomasz Moroń" userId="722be6c7-7b5a-4770-8a53-237b9e9b4a08" providerId="ADAL" clId="{513709BD-B347-4D99-A2E5-8405E26811CA}" dt="2024-04-16T01:06:08.273" v="4153" actId="554"/>
          <ac:picMkLst>
            <pc:docMk/>
            <pc:sldMk cId="639745252" sldId="424"/>
            <ac:picMk id="4" creationId="{258D1D1B-C9CF-5C7A-F94F-739AB5F58A2C}"/>
          </ac:picMkLst>
        </pc:picChg>
      </pc:sldChg>
      <pc:sldChg chg="addSp modSp add mod ord modNotesTx">
        <pc:chgData name="Tomasz Moroń" userId="722be6c7-7b5a-4770-8a53-237b9e9b4a08" providerId="ADAL" clId="{513709BD-B347-4D99-A2E5-8405E26811CA}" dt="2024-04-16T05:15:51.530" v="16611"/>
        <pc:sldMkLst>
          <pc:docMk/>
          <pc:sldMk cId="2784792788" sldId="425"/>
        </pc:sldMkLst>
        <pc:spChg chg="mod">
          <ac:chgData name="Tomasz Moroń" userId="722be6c7-7b5a-4770-8a53-237b9e9b4a08" providerId="ADAL" clId="{513709BD-B347-4D99-A2E5-8405E26811CA}" dt="2024-04-16T01:16:20.396" v="5021"/>
          <ac:spMkLst>
            <pc:docMk/>
            <pc:sldMk cId="2784792788" sldId="425"/>
            <ac:spMk id="2" creationId="{80F52F2D-E26B-E744-3C42-670DAE4D1928}"/>
          </ac:spMkLst>
        </pc:spChg>
        <pc:spChg chg="add mod">
          <ac:chgData name="Tomasz Moroń" userId="722be6c7-7b5a-4770-8a53-237b9e9b4a08" providerId="ADAL" clId="{513709BD-B347-4D99-A2E5-8405E26811CA}" dt="2024-04-16T01:21:00.135" v="5174" actId="5793"/>
          <ac:spMkLst>
            <pc:docMk/>
            <pc:sldMk cId="2784792788" sldId="425"/>
            <ac:spMk id="3" creationId="{FF882FBC-4637-8E77-F079-71E2FD541A20}"/>
          </ac:spMkLst>
        </pc:spChg>
      </pc:sldChg>
      <pc:sldChg chg="addSp delSp modSp add mod modNotesTx">
        <pc:chgData name="Tomasz Moroń" userId="722be6c7-7b5a-4770-8a53-237b9e9b4a08" providerId="ADAL" clId="{513709BD-B347-4D99-A2E5-8405E26811CA}" dt="2024-04-16T05:16:09.455" v="16615" actId="20577"/>
        <pc:sldMkLst>
          <pc:docMk/>
          <pc:sldMk cId="619879777" sldId="426"/>
        </pc:sldMkLst>
        <pc:spChg chg="del">
          <ac:chgData name="Tomasz Moroń" userId="722be6c7-7b5a-4770-8a53-237b9e9b4a08" providerId="ADAL" clId="{513709BD-B347-4D99-A2E5-8405E26811CA}" dt="2024-04-16T01:21:30.574" v="5176" actId="478"/>
          <ac:spMkLst>
            <pc:docMk/>
            <pc:sldMk cId="619879777" sldId="426"/>
            <ac:spMk id="2" creationId="{80F52F2D-E26B-E744-3C42-670DAE4D1928}"/>
          </ac:spMkLst>
        </pc:spChg>
        <pc:spChg chg="del mod">
          <ac:chgData name="Tomasz Moroń" userId="722be6c7-7b5a-4770-8a53-237b9e9b4a08" providerId="ADAL" clId="{513709BD-B347-4D99-A2E5-8405E26811CA}" dt="2024-04-16T01:21:36.663" v="5178" actId="478"/>
          <ac:spMkLst>
            <pc:docMk/>
            <pc:sldMk cId="619879777" sldId="426"/>
            <ac:spMk id="3" creationId="{FF882FBC-4637-8E77-F079-71E2FD541A20}"/>
          </ac:spMkLst>
        </pc:spChg>
        <pc:spChg chg="add mod">
          <ac:chgData name="Tomasz Moroń" userId="722be6c7-7b5a-4770-8a53-237b9e9b4a08" providerId="ADAL" clId="{513709BD-B347-4D99-A2E5-8405E26811CA}" dt="2024-04-16T01:24:52.367" v="5229" actId="207"/>
          <ac:spMkLst>
            <pc:docMk/>
            <pc:sldMk cId="619879777" sldId="426"/>
            <ac:spMk id="5" creationId="{88268E2C-0E4C-8FD9-84D8-F5B7D564E08C}"/>
          </ac:spMkLst>
        </pc:spChg>
        <pc:spChg chg="add mod">
          <ac:chgData name="Tomasz Moroń" userId="722be6c7-7b5a-4770-8a53-237b9e9b4a08" providerId="ADAL" clId="{513709BD-B347-4D99-A2E5-8405E26811CA}" dt="2024-04-16T01:24:47.567" v="5226" actId="207"/>
          <ac:spMkLst>
            <pc:docMk/>
            <pc:sldMk cId="619879777" sldId="426"/>
            <ac:spMk id="7" creationId="{5FF236A5-F632-A555-087B-31FA1360E943}"/>
          </ac:spMkLst>
        </pc:spChg>
        <pc:spChg chg="add mod">
          <ac:chgData name="Tomasz Moroń" userId="722be6c7-7b5a-4770-8a53-237b9e9b4a08" providerId="ADAL" clId="{513709BD-B347-4D99-A2E5-8405E26811CA}" dt="2024-04-16T01:23:08.289" v="5204" actId="20577"/>
          <ac:spMkLst>
            <pc:docMk/>
            <pc:sldMk cId="619879777" sldId="426"/>
            <ac:spMk id="8" creationId="{588AC455-4B73-4FB4-C3A2-137FCE78D173}"/>
          </ac:spMkLst>
        </pc:spChg>
        <pc:spChg chg="add mod">
          <ac:chgData name="Tomasz Moroń" userId="722be6c7-7b5a-4770-8a53-237b9e9b4a08" providerId="ADAL" clId="{513709BD-B347-4D99-A2E5-8405E26811CA}" dt="2024-04-16T01:23:09.861" v="5205"/>
          <ac:spMkLst>
            <pc:docMk/>
            <pc:sldMk cId="619879777" sldId="426"/>
            <ac:spMk id="9" creationId="{C0BABFA3-3E9A-8893-FF77-E54D3448257A}"/>
          </ac:spMkLst>
        </pc:spChg>
        <pc:spChg chg="add mod">
          <ac:chgData name="Tomasz Moroń" userId="722be6c7-7b5a-4770-8a53-237b9e9b4a08" providerId="ADAL" clId="{513709BD-B347-4D99-A2E5-8405E26811CA}" dt="2024-04-16T01:24:42.645" v="5223" actId="207"/>
          <ac:spMkLst>
            <pc:docMk/>
            <pc:sldMk cId="619879777" sldId="426"/>
            <ac:spMk id="10" creationId="{D8495F90-282B-0EB6-9AE5-5113E931C8E8}"/>
          </ac:spMkLst>
        </pc:spChg>
        <pc:spChg chg="add mod">
          <ac:chgData name="Tomasz Moroń" userId="722be6c7-7b5a-4770-8a53-237b9e9b4a08" providerId="ADAL" clId="{513709BD-B347-4D99-A2E5-8405E26811CA}" dt="2024-04-16T01:23:21.515" v="5207"/>
          <ac:spMkLst>
            <pc:docMk/>
            <pc:sldMk cId="619879777" sldId="426"/>
            <ac:spMk id="11" creationId="{1A00910A-DFD6-C87C-6989-22CDE82D24DB}"/>
          </ac:spMkLst>
        </pc:spChg>
        <pc:spChg chg="add mod">
          <ac:chgData name="Tomasz Moroń" userId="722be6c7-7b5a-4770-8a53-237b9e9b4a08" providerId="ADAL" clId="{513709BD-B347-4D99-A2E5-8405E26811CA}" dt="2024-04-16T01:23:27.208" v="5208"/>
          <ac:spMkLst>
            <pc:docMk/>
            <pc:sldMk cId="619879777" sldId="426"/>
            <ac:spMk id="12" creationId="{46985C26-F89A-8D2D-33F8-9FAC2CE1AD91}"/>
          </ac:spMkLst>
        </pc:spChg>
      </pc:sldChg>
      <pc:sldChg chg="add del">
        <pc:chgData name="Tomasz Moroń" userId="722be6c7-7b5a-4770-8a53-237b9e9b4a08" providerId="ADAL" clId="{513709BD-B347-4D99-A2E5-8405E26811CA}" dt="2024-04-16T01:28:18.452" v="5394" actId="47"/>
        <pc:sldMkLst>
          <pc:docMk/>
          <pc:sldMk cId="670782895" sldId="427"/>
        </pc:sldMkLst>
      </pc:sldChg>
      <pc:sldChg chg="addSp delSp modSp add mod ord modNotesTx">
        <pc:chgData name="Tomasz Moroń" userId="722be6c7-7b5a-4770-8a53-237b9e9b4a08" providerId="ADAL" clId="{513709BD-B347-4D99-A2E5-8405E26811CA}" dt="2024-04-16T05:16:20.383" v="16621"/>
        <pc:sldMkLst>
          <pc:docMk/>
          <pc:sldMk cId="1064319602" sldId="428"/>
        </pc:sldMkLst>
        <pc:spChg chg="mod">
          <ac:chgData name="Tomasz Moroń" userId="722be6c7-7b5a-4770-8a53-237b9e9b4a08" providerId="ADAL" clId="{513709BD-B347-4D99-A2E5-8405E26811CA}" dt="2024-04-16T01:28:21.460" v="5395"/>
          <ac:spMkLst>
            <pc:docMk/>
            <pc:sldMk cId="1064319602" sldId="428"/>
            <ac:spMk id="2" creationId="{80F52F2D-E26B-E744-3C42-670DAE4D1928}"/>
          </ac:spMkLst>
        </pc:spChg>
        <pc:spChg chg="del">
          <ac:chgData name="Tomasz Moroń" userId="722be6c7-7b5a-4770-8a53-237b9e9b4a08" providerId="ADAL" clId="{513709BD-B347-4D99-A2E5-8405E26811CA}" dt="2024-04-16T01:29:17.030" v="5396" actId="478"/>
          <ac:spMkLst>
            <pc:docMk/>
            <pc:sldMk cId="1064319602" sldId="428"/>
            <ac:spMk id="3" creationId="{FF882FBC-4637-8E77-F079-71E2FD541A20}"/>
          </ac:spMkLst>
        </pc:spChg>
        <pc:picChg chg="add mod">
          <ac:chgData name="Tomasz Moroń" userId="722be6c7-7b5a-4770-8a53-237b9e9b4a08" providerId="ADAL" clId="{513709BD-B347-4D99-A2E5-8405E26811CA}" dt="2024-04-16T01:29:22.116" v="5399" actId="1076"/>
          <ac:picMkLst>
            <pc:docMk/>
            <pc:sldMk cId="1064319602" sldId="428"/>
            <ac:picMk id="5" creationId="{523CDCC0-A7F0-FB0C-850C-A2A37B9A5192}"/>
          </ac:picMkLst>
        </pc:picChg>
        <pc:picChg chg="add mod">
          <ac:chgData name="Tomasz Moroń" userId="722be6c7-7b5a-4770-8a53-237b9e9b4a08" providerId="ADAL" clId="{513709BD-B347-4D99-A2E5-8405E26811CA}" dt="2024-04-16T01:29:53.258" v="5408" actId="1076"/>
          <ac:picMkLst>
            <pc:docMk/>
            <pc:sldMk cId="1064319602" sldId="428"/>
            <ac:picMk id="7" creationId="{1CEE8D00-5045-DAB2-795A-E866617971B1}"/>
          </ac:picMkLst>
        </pc:picChg>
      </pc:sldChg>
      <pc:sldChg chg="addSp delSp modSp add mod modNotesTx">
        <pc:chgData name="Tomasz Moroń" userId="722be6c7-7b5a-4770-8a53-237b9e9b4a08" providerId="ADAL" clId="{513709BD-B347-4D99-A2E5-8405E26811CA}" dt="2024-04-16T05:16:34.832" v="16628"/>
        <pc:sldMkLst>
          <pc:docMk/>
          <pc:sldMk cId="1228323440" sldId="429"/>
        </pc:sldMkLst>
        <pc:spChg chg="mod">
          <ac:chgData name="Tomasz Moroń" userId="722be6c7-7b5a-4770-8a53-237b9e9b4a08" providerId="ADAL" clId="{513709BD-B347-4D99-A2E5-8405E26811CA}" dt="2024-04-16T01:33:48.567" v="5991"/>
          <ac:spMkLst>
            <pc:docMk/>
            <pc:sldMk cId="1228323440" sldId="429"/>
            <ac:spMk id="2" creationId="{80F52F2D-E26B-E744-3C42-670DAE4D1928}"/>
          </ac:spMkLst>
        </pc:spChg>
        <pc:spChg chg="add mod">
          <ac:chgData name="Tomasz Moroń" userId="722be6c7-7b5a-4770-8a53-237b9e9b4a08" providerId="ADAL" clId="{513709BD-B347-4D99-A2E5-8405E26811CA}" dt="2024-04-16T01:35:18.994" v="6072" actId="20577"/>
          <ac:spMkLst>
            <pc:docMk/>
            <pc:sldMk cId="1228323440" sldId="429"/>
            <ac:spMk id="3" creationId="{4F065673-AA67-064C-C358-55DB890213C2}"/>
          </ac:spMkLst>
        </pc:spChg>
        <pc:picChg chg="del">
          <ac:chgData name="Tomasz Moroń" userId="722be6c7-7b5a-4770-8a53-237b9e9b4a08" providerId="ADAL" clId="{513709BD-B347-4D99-A2E5-8405E26811CA}" dt="2024-04-16T01:33:51.173" v="5992" actId="478"/>
          <ac:picMkLst>
            <pc:docMk/>
            <pc:sldMk cId="1228323440" sldId="429"/>
            <ac:picMk id="5" creationId="{523CDCC0-A7F0-FB0C-850C-A2A37B9A5192}"/>
          </ac:picMkLst>
        </pc:picChg>
        <pc:picChg chg="del">
          <ac:chgData name="Tomasz Moroń" userId="722be6c7-7b5a-4770-8a53-237b9e9b4a08" providerId="ADAL" clId="{513709BD-B347-4D99-A2E5-8405E26811CA}" dt="2024-04-16T01:33:54.075" v="5993" actId="478"/>
          <ac:picMkLst>
            <pc:docMk/>
            <pc:sldMk cId="1228323440" sldId="429"/>
            <ac:picMk id="7" creationId="{1CEE8D00-5045-DAB2-795A-E866617971B1}"/>
          </ac:picMkLst>
        </pc:picChg>
      </pc:sldChg>
      <pc:sldChg chg="addSp delSp modSp add mod modNotesTx">
        <pc:chgData name="Tomasz Moroń" userId="722be6c7-7b5a-4770-8a53-237b9e9b4a08" providerId="ADAL" clId="{513709BD-B347-4D99-A2E5-8405E26811CA}" dt="2024-04-16T05:16:46.316" v="16634"/>
        <pc:sldMkLst>
          <pc:docMk/>
          <pc:sldMk cId="505714096" sldId="430"/>
        </pc:sldMkLst>
        <pc:spChg chg="mod">
          <ac:chgData name="Tomasz Moroń" userId="722be6c7-7b5a-4770-8a53-237b9e9b4a08" providerId="ADAL" clId="{513709BD-B347-4D99-A2E5-8405E26811CA}" dt="2024-04-16T01:41:36.971" v="6667" actId="20577"/>
          <ac:spMkLst>
            <pc:docMk/>
            <pc:sldMk cId="505714096" sldId="430"/>
            <ac:spMk id="2" creationId="{80F52F2D-E26B-E744-3C42-670DAE4D1928}"/>
          </ac:spMkLst>
        </pc:spChg>
        <pc:spChg chg="del">
          <ac:chgData name="Tomasz Moroń" userId="722be6c7-7b5a-4770-8a53-237b9e9b4a08" providerId="ADAL" clId="{513709BD-B347-4D99-A2E5-8405E26811CA}" dt="2024-04-16T01:40:38.466" v="6654" actId="478"/>
          <ac:spMkLst>
            <pc:docMk/>
            <pc:sldMk cId="505714096" sldId="430"/>
            <ac:spMk id="3" creationId="{4F065673-AA67-064C-C358-55DB890213C2}"/>
          </ac:spMkLst>
        </pc:spChg>
        <pc:spChg chg="add del mod">
          <ac:chgData name="Tomasz Moroń" userId="722be6c7-7b5a-4770-8a53-237b9e9b4a08" providerId="ADAL" clId="{513709BD-B347-4D99-A2E5-8405E26811CA}" dt="2024-04-16T01:40:33.552" v="6651" actId="478"/>
          <ac:spMkLst>
            <pc:docMk/>
            <pc:sldMk cId="505714096" sldId="430"/>
            <ac:spMk id="4" creationId="{38165BA3-6123-255E-52DA-7CB7EB6D52BD}"/>
          </ac:spMkLst>
        </pc:spChg>
        <pc:picChg chg="add mod">
          <ac:chgData name="Tomasz Moroń" userId="722be6c7-7b5a-4770-8a53-237b9e9b4a08" providerId="ADAL" clId="{513709BD-B347-4D99-A2E5-8405E26811CA}" dt="2024-04-16T01:40:49.499" v="6658" actId="1076"/>
          <ac:picMkLst>
            <pc:docMk/>
            <pc:sldMk cId="505714096" sldId="430"/>
            <ac:picMk id="6" creationId="{480C050C-6B35-4EE5-09F0-465562478FFF}"/>
          </ac:picMkLst>
        </pc:picChg>
      </pc:sldChg>
      <pc:sldChg chg="addSp delSp modSp add mod modNotesTx">
        <pc:chgData name="Tomasz Moroń" userId="722be6c7-7b5a-4770-8a53-237b9e9b4a08" providerId="ADAL" clId="{513709BD-B347-4D99-A2E5-8405E26811CA}" dt="2024-04-16T05:17:02.905" v="16637"/>
        <pc:sldMkLst>
          <pc:docMk/>
          <pc:sldMk cId="718442170" sldId="431"/>
        </pc:sldMkLst>
        <pc:spChg chg="del">
          <ac:chgData name="Tomasz Moroń" userId="722be6c7-7b5a-4770-8a53-237b9e9b4a08" providerId="ADAL" clId="{513709BD-B347-4D99-A2E5-8405E26811CA}" dt="2024-04-16T01:44:15.678" v="6960" actId="478"/>
          <ac:spMkLst>
            <pc:docMk/>
            <pc:sldMk cId="718442170" sldId="431"/>
            <ac:spMk id="2" creationId="{80F52F2D-E26B-E744-3C42-670DAE4D1928}"/>
          </ac:spMkLst>
        </pc:spChg>
        <pc:graphicFrameChg chg="add mod modGraphic">
          <ac:chgData name="Tomasz Moroń" userId="722be6c7-7b5a-4770-8a53-237b9e9b4a08" providerId="ADAL" clId="{513709BD-B347-4D99-A2E5-8405E26811CA}" dt="2024-04-16T01:45:28.863" v="7010" actId="404"/>
          <ac:graphicFrameMkLst>
            <pc:docMk/>
            <pc:sldMk cId="718442170" sldId="431"/>
            <ac:graphicFrameMk id="3" creationId="{788BB9EA-0458-C2DF-8817-C92840FB5F92}"/>
          </ac:graphicFrameMkLst>
        </pc:graphicFrameChg>
        <pc:picChg chg="add mod">
          <ac:chgData name="Tomasz Moroń" userId="722be6c7-7b5a-4770-8a53-237b9e9b4a08" providerId="ADAL" clId="{513709BD-B347-4D99-A2E5-8405E26811CA}" dt="2024-04-16T01:47:19.967" v="7138" actId="1076"/>
          <ac:picMkLst>
            <pc:docMk/>
            <pc:sldMk cId="718442170" sldId="431"/>
            <ac:picMk id="5" creationId="{B59E6D45-E844-09CE-6CA5-B0805E4A3B06}"/>
          </ac:picMkLst>
        </pc:picChg>
        <pc:picChg chg="del">
          <ac:chgData name="Tomasz Moroń" userId="722be6c7-7b5a-4770-8a53-237b9e9b4a08" providerId="ADAL" clId="{513709BD-B347-4D99-A2E5-8405E26811CA}" dt="2024-04-16T01:44:12.286" v="6959" actId="478"/>
          <ac:picMkLst>
            <pc:docMk/>
            <pc:sldMk cId="718442170" sldId="431"/>
            <ac:picMk id="6" creationId="{480C050C-6B35-4EE5-09F0-465562478FFF}"/>
          </ac:picMkLst>
        </pc:picChg>
      </pc:sldChg>
      <pc:sldChg chg="addSp delSp modSp add mod modNotesTx">
        <pc:chgData name="Tomasz Moroń" userId="722be6c7-7b5a-4770-8a53-237b9e9b4a08" providerId="ADAL" clId="{513709BD-B347-4D99-A2E5-8405E26811CA}" dt="2024-04-16T05:17:28.490" v="16641"/>
        <pc:sldMkLst>
          <pc:docMk/>
          <pc:sldMk cId="971967486" sldId="432"/>
        </pc:sldMkLst>
        <pc:picChg chg="add mod">
          <ac:chgData name="Tomasz Moroń" userId="722be6c7-7b5a-4770-8a53-237b9e9b4a08" providerId="ADAL" clId="{513709BD-B347-4D99-A2E5-8405E26811CA}" dt="2024-04-16T01:47:42.227" v="7144" actId="14100"/>
          <ac:picMkLst>
            <pc:docMk/>
            <pc:sldMk cId="971967486" sldId="432"/>
            <ac:picMk id="4" creationId="{AC884A0A-2B7A-69CC-EE12-857782E57D70}"/>
          </ac:picMkLst>
        </pc:picChg>
        <pc:picChg chg="del">
          <ac:chgData name="Tomasz Moroń" userId="722be6c7-7b5a-4770-8a53-237b9e9b4a08" providerId="ADAL" clId="{513709BD-B347-4D99-A2E5-8405E26811CA}" dt="2024-04-16T01:47:26.837" v="7140" actId="478"/>
          <ac:picMkLst>
            <pc:docMk/>
            <pc:sldMk cId="971967486" sldId="432"/>
            <ac:picMk id="5" creationId="{B59E6D45-E844-09CE-6CA5-B0805E4A3B06}"/>
          </ac:picMkLst>
        </pc:picChg>
      </pc:sldChg>
      <pc:sldChg chg="addSp delSp modSp add mod modNotesTx">
        <pc:chgData name="Tomasz Moroń" userId="722be6c7-7b5a-4770-8a53-237b9e9b4a08" providerId="ADAL" clId="{513709BD-B347-4D99-A2E5-8405E26811CA}" dt="2024-04-16T05:17:39.758" v="16645"/>
        <pc:sldMkLst>
          <pc:docMk/>
          <pc:sldMk cId="3767156514" sldId="433"/>
        </pc:sldMkLst>
        <pc:picChg chg="del">
          <ac:chgData name="Tomasz Moroń" userId="722be6c7-7b5a-4770-8a53-237b9e9b4a08" providerId="ADAL" clId="{513709BD-B347-4D99-A2E5-8405E26811CA}" dt="2024-04-16T01:47:55.364" v="7146" actId="478"/>
          <ac:picMkLst>
            <pc:docMk/>
            <pc:sldMk cId="3767156514" sldId="433"/>
            <ac:picMk id="4" creationId="{AC884A0A-2B7A-69CC-EE12-857782E57D70}"/>
          </ac:picMkLst>
        </pc:picChg>
        <pc:picChg chg="add mod">
          <ac:chgData name="Tomasz Moroń" userId="722be6c7-7b5a-4770-8a53-237b9e9b4a08" providerId="ADAL" clId="{513709BD-B347-4D99-A2E5-8405E26811CA}" dt="2024-04-16T01:47:59.991" v="7149" actId="1076"/>
          <ac:picMkLst>
            <pc:docMk/>
            <pc:sldMk cId="3767156514" sldId="433"/>
            <ac:picMk id="5" creationId="{577F21CA-4AEC-F71F-9BE7-C2C38E418827}"/>
          </ac:picMkLst>
        </pc:picChg>
      </pc:sldChg>
      <pc:sldChg chg="addSp delSp modSp add mod modNotesTx">
        <pc:chgData name="Tomasz Moroń" userId="722be6c7-7b5a-4770-8a53-237b9e9b4a08" providerId="ADAL" clId="{513709BD-B347-4D99-A2E5-8405E26811CA}" dt="2024-04-16T05:18:05.601" v="16648"/>
        <pc:sldMkLst>
          <pc:docMk/>
          <pc:sldMk cId="3537527911" sldId="434"/>
        </pc:sldMkLst>
        <pc:picChg chg="add mod">
          <ac:chgData name="Tomasz Moroń" userId="722be6c7-7b5a-4770-8a53-237b9e9b4a08" providerId="ADAL" clId="{513709BD-B347-4D99-A2E5-8405E26811CA}" dt="2024-04-16T01:48:31.870" v="7158" actId="1076"/>
          <ac:picMkLst>
            <pc:docMk/>
            <pc:sldMk cId="3537527911" sldId="434"/>
            <ac:picMk id="4" creationId="{0663687C-B47D-E9E3-6FA2-E2117EFDCBE9}"/>
          </ac:picMkLst>
        </pc:picChg>
        <pc:picChg chg="del">
          <ac:chgData name="Tomasz Moroń" userId="722be6c7-7b5a-4770-8a53-237b9e9b4a08" providerId="ADAL" clId="{513709BD-B347-4D99-A2E5-8405E26811CA}" dt="2024-04-16T01:48:10.758" v="7151" actId="478"/>
          <ac:picMkLst>
            <pc:docMk/>
            <pc:sldMk cId="3537527911" sldId="434"/>
            <ac:picMk id="5" creationId="{577F21CA-4AEC-F71F-9BE7-C2C38E418827}"/>
          </ac:picMkLst>
        </pc:picChg>
      </pc:sldChg>
      <pc:sldChg chg="addSp delSp modSp add mod modNotesTx">
        <pc:chgData name="Tomasz Moroń" userId="722be6c7-7b5a-4770-8a53-237b9e9b4a08" providerId="ADAL" clId="{513709BD-B347-4D99-A2E5-8405E26811CA}" dt="2024-04-16T05:18:13.994" v="16649"/>
        <pc:sldMkLst>
          <pc:docMk/>
          <pc:sldMk cId="3636059778" sldId="435"/>
        </pc:sldMkLst>
        <pc:spChg chg="add mod">
          <ac:chgData name="Tomasz Moroń" userId="722be6c7-7b5a-4770-8a53-237b9e9b4a08" providerId="ADAL" clId="{513709BD-B347-4D99-A2E5-8405E26811CA}" dt="2024-04-16T01:49:23.779" v="7168" actId="207"/>
          <ac:spMkLst>
            <pc:docMk/>
            <pc:sldMk cId="3636059778" sldId="435"/>
            <ac:spMk id="6" creationId="{47F2EBCF-878E-98E7-D243-613E903E7FFE}"/>
          </ac:spMkLst>
        </pc:spChg>
        <pc:picChg chg="del">
          <ac:chgData name="Tomasz Moroń" userId="722be6c7-7b5a-4770-8a53-237b9e9b4a08" providerId="ADAL" clId="{513709BD-B347-4D99-A2E5-8405E26811CA}" dt="2024-04-16T01:48:57.198" v="7160" actId="478"/>
          <ac:picMkLst>
            <pc:docMk/>
            <pc:sldMk cId="3636059778" sldId="435"/>
            <ac:picMk id="4" creationId="{0663687C-B47D-E9E3-6FA2-E2117EFDCBE9}"/>
          </ac:picMkLst>
        </pc:picChg>
        <pc:picChg chg="add mod">
          <ac:chgData name="Tomasz Moroń" userId="722be6c7-7b5a-4770-8a53-237b9e9b4a08" providerId="ADAL" clId="{513709BD-B347-4D99-A2E5-8405E26811CA}" dt="2024-04-16T01:49:05.459" v="7165" actId="1076"/>
          <ac:picMkLst>
            <pc:docMk/>
            <pc:sldMk cId="3636059778" sldId="435"/>
            <ac:picMk id="5" creationId="{23E4B634-DD8E-7987-8F79-0AD1498F2EE7}"/>
          </ac:picMkLst>
        </pc:picChg>
      </pc:sldChg>
      <pc:sldChg chg="addSp delSp modSp add mod ord modNotesTx">
        <pc:chgData name="Tomasz Moroń" userId="722be6c7-7b5a-4770-8a53-237b9e9b4a08" providerId="ADAL" clId="{513709BD-B347-4D99-A2E5-8405E26811CA}" dt="2024-04-16T05:18:23.990" v="16653"/>
        <pc:sldMkLst>
          <pc:docMk/>
          <pc:sldMk cId="2137081776" sldId="436"/>
        </pc:sldMkLst>
        <pc:spChg chg="mod">
          <ac:chgData name="Tomasz Moroń" userId="722be6c7-7b5a-4770-8a53-237b9e9b4a08" providerId="ADAL" clId="{513709BD-B347-4D99-A2E5-8405E26811CA}" dt="2024-04-16T01:53:33.044" v="7464" actId="1076"/>
          <ac:spMkLst>
            <pc:docMk/>
            <pc:sldMk cId="2137081776" sldId="436"/>
            <ac:spMk id="2" creationId="{80F52F2D-E26B-E744-3C42-670DAE4D1928}"/>
          </ac:spMkLst>
        </pc:spChg>
        <pc:picChg chg="add mod">
          <ac:chgData name="Tomasz Moroń" userId="722be6c7-7b5a-4770-8a53-237b9e9b4a08" providerId="ADAL" clId="{513709BD-B347-4D99-A2E5-8405E26811CA}" dt="2024-04-16T01:53:30.047" v="7463" actId="1076"/>
          <ac:picMkLst>
            <pc:docMk/>
            <pc:sldMk cId="2137081776" sldId="436"/>
            <ac:picMk id="4" creationId="{E74D5A49-65D1-4B3B-2DD6-2AE14D469B0C}"/>
          </ac:picMkLst>
        </pc:picChg>
        <pc:picChg chg="del">
          <ac:chgData name="Tomasz Moroń" userId="722be6c7-7b5a-4770-8a53-237b9e9b4a08" providerId="ADAL" clId="{513709BD-B347-4D99-A2E5-8405E26811CA}" dt="2024-04-16T01:52:49.999" v="7455" actId="478"/>
          <ac:picMkLst>
            <pc:docMk/>
            <pc:sldMk cId="2137081776" sldId="436"/>
            <ac:picMk id="6" creationId="{480C050C-6B35-4EE5-09F0-465562478FFF}"/>
          </ac:picMkLst>
        </pc:picChg>
      </pc:sldChg>
      <pc:sldChg chg="add del">
        <pc:chgData name="Tomasz Moroń" userId="722be6c7-7b5a-4770-8a53-237b9e9b4a08" providerId="ADAL" clId="{513709BD-B347-4D99-A2E5-8405E26811CA}" dt="2024-04-16T01:52:35.794" v="7450" actId="47"/>
        <pc:sldMkLst>
          <pc:docMk/>
          <pc:sldMk cId="3943229669" sldId="436"/>
        </pc:sldMkLst>
      </pc:sldChg>
      <pc:sldChg chg="delSp modSp add mod modNotesTx">
        <pc:chgData name="Tomasz Moroń" userId="722be6c7-7b5a-4770-8a53-237b9e9b4a08" providerId="ADAL" clId="{513709BD-B347-4D99-A2E5-8405E26811CA}" dt="2024-04-16T05:18:48.848" v="16659"/>
        <pc:sldMkLst>
          <pc:docMk/>
          <pc:sldMk cId="2321574242" sldId="437"/>
        </pc:sldMkLst>
        <pc:spChg chg="mod">
          <ac:chgData name="Tomasz Moroń" userId="722be6c7-7b5a-4770-8a53-237b9e9b4a08" providerId="ADAL" clId="{513709BD-B347-4D99-A2E5-8405E26811CA}" dt="2024-04-16T02:00:21.512" v="8264" actId="20577"/>
          <ac:spMkLst>
            <pc:docMk/>
            <pc:sldMk cId="2321574242" sldId="437"/>
            <ac:spMk id="2" creationId="{80F52F2D-E26B-E744-3C42-670DAE4D1928}"/>
          </ac:spMkLst>
        </pc:spChg>
        <pc:picChg chg="del">
          <ac:chgData name="Tomasz Moroń" userId="722be6c7-7b5a-4770-8a53-237b9e9b4a08" providerId="ADAL" clId="{513709BD-B347-4D99-A2E5-8405E26811CA}" dt="2024-04-16T01:55:03.986" v="7644" actId="478"/>
          <ac:picMkLst>
            <pc:docMk/>
            <pc:sldMk cId="2321574242" sldId="437"/>
            <ac:picMk id="4" creationId="{E74D5A49-65D1-4B3B-2DD6-2AE14D469B0C}"/>
          </ac:picMkLst>
        </pc:picChg>
      </pc:sldChg>
      <pc:sldChg chg="addSp delSp modSp add mod modNotesTx">
        <pc:chgData name="Tomasz Moroń" userId="722be6c7-7b5a-4770-8a53-237b9e9b4a08" providerId="ADAL" clId="{513709BD-B347-4D99-A2E5-8405E26811CA}" dt="2024-04-16T05:18:53.896" v="16660" actId="20577"/>
        <pc:sldMkLst>
          <pc:docMk/>
          <pc:sldMk cId="2397307551" sldId="438"/>
        </pc:sldMkLst>
        <pc:spChg chg="add del mod">
          <ac:chgData name="Tomasz Moroń" userId="722be6c7-7b5a-4770-8a53-237b9e9b4a08" providerId="ADAL" clId="{513709BD-B347-4D99-A2E5-8405E26811CA}" dt="2024-04-16T02:11:26.161" v="8270"/>
          <ac:spMkLst>
            <pc:docMk/>
            <pc:sldMk cId="2397307551" sldId="438"/>
            <ac:spMk id="2" creationId="{80F52F2D-E26B-E744-3C42-670DAE4D1928}"/>
          </ac:spMkLst>
        </pc:spChg>
      </pc:sldChg>
      <pc:sldChg chg="addSp modSp add mod modNotesTx">
        <pc:chgData name="Tomasz Moroń" userId="722be6c7-7b5a-4770-8a53-237b9e9b4a08" providerId="ADAL" clId="{513709BD-B347-4D99-A2E5-8405E26811CA}" dt="2024-04-16T09:10:49.451" v="16732"/>
        <pc:sldMkLst>
          <pc:docMk/>
          <pc:sldMk cId="3778077364" sldId="439"/>
        </pc:sldMkLst>
        <pc:spChg chg="mod">
          <ac:chgData name="Tomasz Moroń" userId="722be6c7-7b5a-4770-8a53-237b9e9b4a08" providerId="ADAL" clId="{513709BD-B347-4D99-A2E5-8405E26811CA}" dt="2024-04-16T02:12:53.839" v="8274"/>
          <ac:spMkLst>
            <pc:docMk/>
            <pc:sldMk cId="3778077364" sldId="439"/>
            <ac:spMk id="2" creationId="{80F52F2D-E26B-E744-3C42-670DAE4D1928}"/>
          </ac:spMkLst>
        </pc:spChg>
        <pc:picChg chg="add mod">
          <ac:chgData name="Tomasz Moroń" userId="722be6c7-7b5a-4770-8a53-237b9e9b4a08" providerId="ADAL" clId="{513709BD-B347-4D99-A2E5-8405E26811CA}" dt="2024-04-16T02:15:01.631" v="8496" actId="1076"/>
          <ac:picMkLst>
            <pc:docMk/>
            <pc:sldMk cId="3778077364" sldId="439"/>
            <ac:picMk id="4" creationId="{CD145117-D37C-7F60-F063-B691AB3ADB5E}"/>
          </ac:picMkLst>
        </pc:picChg>
        <pc:inkChg chg="add">
          <ac:chgData name="Tomasz Moroń" userId="722be6c7-7b5a-4770-8a53-237b9e9b4a08" providerId="ADAL" clId="{513709BD-B347-4D99-A2E5-8405E26811CA}" dt="2024-04-16T09:10:49.451" v="16732"/>
          <ac:inkMkLst>
            <pc:docMk/>
            <pc:sldMk cId="3778077364" sldId="439"/>
            <ac:inkMk id="3" creationId="{163705BA-CC94-F7D7-E648-3BF9945EFE6E}"/>
          </ac:inkMkLst>
        </pc:inkChg>
        <pc:inkChg chg="add">
          <ac:chgData name="Tomasz Moroń" userId="722be6c7-7b5a-4770-8a53-237b9e9b4a08" providerId="ADAL" clId="{513709BD-B347-4D99-A2E5-8405E26811CA}" dt="2024-04-16T09:10:49.451" v="16732"/>
          <ac:inkMkLst>
            <pc:docMk/>
            <pc:sldMk cId="3778077364" sldId="439"/>
            <ac:inkMk id="5" creationId="{A5730FE6-F860-425C-A467-FDE27E7E145F}"/>
          </ac:inkMkLst>
        </pc:inkChg>
      </pc:sldChg>
      <pc:sldChg chg="addSp delSp modSp add mod ord modNotesTx">
        <pc:chgData name="Tomasz Moroń" userId="722be6c7-7b5a-4770-8a53-237b9e9b4a08" providerId="ADAL" clId="{513709BD-B347-4D99-A2E5-8405E26811CA}" dt="2024-04-16T05:19:23.339" v="16671"/>
        <pc:sldMkLst>
          <pc:docMk/>
          <pc:sldMk cId="1096122564" sldId="440"/>
        </pc:sldMkLst>
        <pc:spChg chg="mod">
          <ac:chgData name="Tomasz Moroń" userId="722be6c7-7b5a-4770-8a53-237b9e9b4a08" providerId="ADAL" clId="{513709BD-B347-4D99-A2E5-8405E26811CA}" dt="2024-04-16T02:26:44.678" v="9440"/>
          <ac:spMkLst>
            <pc:docMk/>
            <pc:sldMk cId="1096122564" sldId="440"/>
            <ac:spMk id="2" creationId="{80F52F2D-E26B-E744-3C42-670DAE4D1928}"/>
          </ac:spMkLst>
        </pc:spChg>
        <pc:spChg chg="del">
          <ac:chgData name="Tomasz Moroń" userId="722be6c7-7b5a-4770-8a53-237b9e9b4a08" providerId="ADAL" clId="{513709BD-B347-4D99-A2E5-8405E26811CA}" dt="2024-04-16T02:29:21.718" v="9522" actId="478"/>
          <ac:spMkLst>
            <pc:docMk/>
            <pc:sldMk cId="1096122564" sldId="440"/>
            <ac:spMk id="14" creationId="{00000000-0000-0000-0000-000000000000}"/>
          </ac:spMkLst>
        </pc:spChg>
        <pc:picChg chg="del">
          <ac:chgData name="Tomasz Moroń" userId="722be6c7-7b5a-4770-8a53-237b9e9b4a08" providerId="ADAL" clId="{513709BD-B347-4D99-A2E5-8405E26811CA}" dt="2024-04-16T02:18:33.529" v="8973" actId="478"/>
          <ac:picMkLst>
            <pc:docMk/>
            <pc:sldMk cId="1096122564" sldId="440"/>
            <ac:picMk id="4" creationId="{CD145117-D37C-7F60-F063-B691AB3ADB5E}"/>
          </ac:picMkLst>
        </pc:picChg>
        <pc:picChg chg="add mod modCrop">
          <ac:chgData name="Tomasz Moroń" userId="722be6c7-7b5a-4770-8a53-237b9e9b4a08" providerId="ADAL" clId="{513709BD-B347-4D99-A2E5-8405E26811CA}" dt="2024-04-16T02:23:55.613" v="8989" actId="1076"/>
          <ac:picMkLst>
            <pc:docMk/>
            <pc:sldMk cId="1096122564" sldId="440"/>
            <ac:picMk id="5" creationId="{AF4229F1-F6B6-C80C-AF44-AFEBBB3AA78F}"/>
          </ac:picMkLst>
        </pc:picChg>
        <pc:picChg chg="add mod modCrop">
          <ac:chgData name="Tomasz Moroń" userId="722be6c7-7b5a-4770-8a53-237b9e9b4a08" providerId="ADAL" clId="{513709BD-B347-4D99-A2E5-8405E26811CA}" dt="2024-04-16T02:23:53.909" v="8988" actId="1076"/>
          <ac:picMkLst>
            <pc:docMk/>
            <pc:sldMk cId="1096122564" sldId="440"/>
            <ac:picMk id="6" creationId="{36C2F2E9-2C14-D3AD-CBA6-3EE62E3C7F8C}"/>
          </ac:picMkLst>
        </pc:picChg>
      </pc:sldChg>
      <pc:sldChg chg="addSp delSp add mod modNotesTx">
        <pc:chgData name="Tomasz Moroń" userId="722be6c7-7b5a-4770-8a53-237b9e9b4a08" providerId="ADAL" clId="{513709BD-B347-4D99-A2E5-8405E26811CA}" dt="2024-04-16T09:10:49.451" v="16732"/>
        <pc:sldMkLst>
          <pc:docMk/>
          <pc:sldMk cId="2748535264" sldId="441"/>
        </pc:sldMkLst>
        <pc:spChg chg="del">
          <ac:chgData name="Tomasz Moroń" userId="722be6c7-7b5a-4770-8a53-237b9e9b4a08" providerId="ADAL" clId="{513709BD-B347-4D99-A2E5-8405E26811CA}" dt="2024-04-16T02:29:18.460" v="9521" actId="478"/>
          <ac:spMkLst>
            <pc:docMk/>
            <pc:sldMk cId="2748535264" sldId="441"/>
            <ac:spMk id="14" creationId="{00000000-0000-0000-0000-000000000000}"/>
          </ac:spMkLst>
        </pc:spChg>
        <pc:inkChg chg="add">
          <ac:chgData name="Tomasz Moroń" userId="722be6c7-7b5a-4770-8a53-237b9e9b4a08" providerId="ADAL" clId="{513709BD-B347-4D99-A2E5-8405E26811CA}" dt="2024-04-16T09:10:49.451" v="16732"/>
          <ac:inkMkLst>
            <pc:docMk/>
            <pc:sldMk cId="2748535264" sldId="441"/>
            <ac:inkMk id="3" creationId="{F89255FF-A865-CDB4-8CA3-A42B6C5A3A47}"/>
          </ac:inkMkLst>
        </pc:inkChg>
      </pc:sldChg>
      <pc:sldChg chg="delSp modSp add mod modNotesTx">
        <pc:chgData name="Tomasz Moroń" userId="722be6c7-7b5a-4770-8a53-237b9e9b4a08" providerId="ADAL" clId="{513709BD-B347-4D99-A2E5-8405E26811CA}" dt="2024-04-16T05:19:29.983" v="16672" actId="20577"/>
        <pc:sldMkLst>
          <pc:docMk/>
          <pc:sldMk cId="906882095" sldId="442"/>
        </pc:sldMkLst>
        <pc:spChg chg="mod">
          <ac:chgData name="Tomasz Moroń" userId="722be6c7-7b5a-4770-8a53-237b9e9b4a08" providerId="ADAL" clId="{513709BD-B347-4D99-A2E5-8405E26811CA}" dt="2024-04-16T02:28:34.223" v="9518"/>
          <ac:spMkLst>
            <pc:docMk/>
            <pc:sldMk cId="906882095" sldId="442"/>
            <ac:spMk id="2" creationId="{80F52F2D-E26B-E744-3C42-670DAE4D1928}"/>
          </ac:spMkLst>
        </pc:spChg>
        <pc:spChg chg="del">
          <ac:chgData name="Tomasz Moroń" userId="722be6c7-7b5a-4770-8a53-237b9e9b4a08" providerId="ADAL" clId="{513709BD-B347-4D99-A2E5-8405E26811CA}" dt="2024-04-16T02:29:26.040" v="9523" actId="478"/>
          <ac:spMkLst>
            <pc:docMk/>
            <pc:sldMk cId="906882095" sldId="442"/>
            <ac:spMk id="14" creationId="{00000000-0000-0000-0000-000000000000}"/>
          </ac:spMkLst>
        </pc:spChg>
        <pc:picChg chg="del">
          <ac:chgData name="Tomasz Moroń" userId="722be6c7-7b5a-4770-8a53-237b9e9b4a08" providerId="ADAL" clId="{513709BD-B347-4D99-A2E5-8405E26811CA}" dt="2024-04-16T02:28:31.844" v="9517" actId="478"/>
          <ac:picMkLst>
            <pc:docMk/>
            <pc:sldMk cId="906882095" sldId="442"/>
            <ac:picMk id="5" creationId="{AF4229F1-F6B6-C80C-AF44-AFEBBB3AA78F}"/>
          </ac:picMkLst>
        </pc:picChg>
        <pc:picChg chg="del">
          <ac:chgData name="Tomasz Moroń" userId="722be6c7-7b5a-4770-8a53-237b9e9b4a08" providerId="ADAL" clId="{513709BD-B347-4D99-A2E5-8405E26811CA}" dt="2024-04-16T02:28:31.347" v="9516" actId="478"/>
          <ac:picMkLst>
            <pc:docMk/>
            <pc:sldMk cId="906882095" sldId="442"/>
            <ac:picMk id="6" creationId="{36C2F2E9-2C14-D3AD-CBA6-3EE62E3C7F8C}"/>
          </ac:picMkLst>
        </pc:picChg>
      </pc:sldChg>
      <pc:sldChg chg="modSp add mod modNotesTx">
        <pc:chgData name="Tomasz Moroń" userId="722be6c7-7b5a-4770-8a53-237b9e9b4a08" providerId="ADAL" clId="{513709BD-B347-4D99-A2E5-8405E26811CA}" dt="2024-04-16T05:19:37.942" v="16673"/>
        <pc:sldMkLst>
          <pc:docMk/>
          <pc:sldMk cId="4147341612" sldId="443"/>
        </pc:sldMkLst>
        <pc:spChg chg="mod">
          <ac:chgData name="Tomasz Moroń" userId="722be6c7-7b5a-4770-8a53-237b9e9b4a08" providerId="ADAL" clId="{513709BD-B347-4D99-A2E5-8405E26811CA}" dt="2024-04-16T02:31:55.340" v="9744" actId="20577"/>
          <ac:spMkLst>
            <pc:docMk/>
            <pc:sldMk cId="4147341612" sldId="443"/>
            <ac:spMk id="2" creationId="{80F52F2D-E26B-E744-3C42-670DAE4D1928}"/>
          </ac:spMkLst>
        </pc:spChg>
        <pc:spChg chg="mod">
          <ac:chgData name="Tomasz Moroń" userId="722be6c7-7b5a-4770-8a53-237b9e9b4a08" providerId="ADAL" clId="{513709BD-B347-4D99-A2E5-8405E26811CA}" dt="2024-04-16T02:29:35.215" v="9528" actId="20577"/>
          <ac:spMkLst>
            <pc:docMk/>
            <pc:sldMk cId="4147341612" sldId="443"/>
            <ac:spMk id="14" creationId="{00000000-0000-0000-0000-000000000000}"/>
          </ac:spMkLst>
        </pc:spChg>
      </pc:sldChg>
      <pc:sldChg chg="modSp add mod modNotesTx">
        <pc:chgData name="Tomasz Moroń" userId="722be6c7-7b5a-4770-8a53-237b9e9b4a08" providerId="ADAL" clId="{513709BD-B347-4D99-A2E5-8405E26811CA}" dt="2024-04-16T05:19:55.169" v="16683"/>
        <pc:sldMkLst>
          <pc:docMk/>
          <pc:sldMk cId="3705189717" sldId="444"/>
        </pc:sldMkLst>
        <pc:spChg chg="mod">
          <ac:chgData name="Tomasz Moroń" userId="722be6c7-7b5a-4770-8a53-237b9e9b4a08" providerId="ADAL" clId="{513709BD-B347-4D99-A2E5-8405E26811CA}" dt="2024-04-16T02:35:18.327" v="9883" actId="20578"/>
          <ac:spMkLst>
            <pc:docMk/>
            <pc:sldMk cId="3705189717" sldId="444"/>
            <ac:spMk id="2" creationId="{80F52F2D-E26B-E744-3C42-670DAE4D1928}"/>
          </ac:spMkLst>
        </pc:spChg>
      </pc:sldChg>
      <pc:sldChg chg="modSp add mod modNotesTx">
        <pc:chgData name="Tomasz Moroń" userId="722be6c7-7b5a-4770-8a53-237b9e9b4a08" providerId="ADAL" clId="{513709BD-B347-4D99-A2E5-8405E26811CA}" dt="2024-04-16T05:20:10.702" v="16688"/>
        <pc:sldMkLst>
          <pc:docMk/>
          <pc:sldMk cId="2204755364" sldId="445"/>
        </pc:sldMkLst>
        <pc:spChg chg="mod">
          <ac:chgData name="Tomasz Moroń" userId="722be6c7-7b5a-4770-8a53-237b9e9b4a08" providerId="ADAL" clId="{513709BD-B347-4D99-A2E5-8405E26811CA}" dt="2024-04-16T03:23:12.472" v="11316" actId="20577"/>
          <ac:spMkLst>
            <pc:docMk/>
            <pc:sldMk cId="2204755364" sldId="445"/>
            <ac:spMk id="2" creationId="{80F52F2D-E26B-E744-3C42-670DAE4D1928}"/>
          </ac:spMkLst>
        </pc:spChg>
      </pc:sldChg>
      <pc:sldChg chg="addSp modSp add mod modNotesTx">
        <pc:chgData name="Tomasz Moroń" userId="722be6c7-7b5a-4770-8a53-237b9e9b4a08" providerId="ADAL" clId="{513709BD-B347-4D99-A2E5-8405E26811CA}" dt="2024-04-16T05:20:30.343" v="16693"/>
        <pc:sldMkLst>
          <pc:docMk/>
          <pc:sldMk cId="1990209908" sldId="446"/>
        </pc:sldMkLst>
        <pc:spChg chg="mod">
          <ac:chgData name="Tomasz Moroń" userId="722be6c7-7b5a-4770-8a53-237b9e9b4a08" providerId="ADAL" clId="{513709BD-B347-4D99-A2E5-8405E26811CA}" dt="2024-04-16T03:27:35.421" v="11510"/>
          <ac:spMkLst>
            <pc:docMk/>
            <pc:sldMk cId="1990209908" sldId="446"/>
            <ac:spMk id="2" creationId="{80F52F2D-E26B-E744-3C42-670DAE4D1928}"/>
          </ac:spMkLst>
        </pc:spChg>
        <pc:spChg chg="add mod">
          <ac:chgData name="Tomasz Moroń" userId="722be6c7-7b5a-4770-8a53-237b9e9b4a08" providerId="ADAL" clId="{513709BD-B347-4D99-A2E5-8405E26811CA}" dt="2024-04-16T03:27:22.958" v="11507"/>
          <ac:spMkLst>
            <pc:docMk/>
            <pc:sldMk cId="1990209908" sldId="446"/>
            <ac:spMk id="3" creationId="{8ACB504F-7626-E65C-4456-6BE0CE9F6F61}"/>
          </ac:spMkLst>
        </pc:spChg>
        <pc:spChg chg="add mod">
          <ac:chgData name="Tomasz Moroń" userId="722be6c7-7b5a-4770-8a53-237b9e9b4a08" providerId="ADAL" clId="{513709BD-B347-4D99-A2E5-8405E26811CA}" dt="2024-04-16T03:33:21.650" v="11845" actId="20577"/>
          <ac:spMkLst>
            <pc:docMk/>
            <pc:sldMk cId="1990209908" sldId="446"/>
            <ac:spMk id="4" creationId="{878D5CEA-4316-82F5-8284-8890F7813D73}"/>
          </ac:spMkLst>
        </pc:spChg>
        <pc:spChg chg="mod">
          <ac:chgData name="Tomasz Moroń" userId="722be6c7-7b5a-4770-8a53-237b9e9b4a08" providerId="ADAL" clId="{513709BD-B347-4D99-A2E5-8405E26811CA}" dt="2024-04-16T03:24:41.640" v="11501"/>
          <ac:spMkLst>
            <pc:docMk/>
            <pc:sldMk cId="1990209908" sldId="446"/>
            <ac:spMk id="14" creationId="{00000000-0000-0000-0000-000000000000}"/>
          </ac:spMkLst>
        </pc:spChg>
      </pc:sldChg>
      <pc:sldChg chg="new del">
        <pc:chgData name="Tomasz Moroń" userId="722be6c7-7b5a-4770-8a53-237b9e9b4a08" providerId="ADAL" clId="{513709BD-B347-4D99-A2E5-8405E26811CA}" dt="2024-04-16T03:33:58.847" v="11847" actId="680"/>
        <pc:sldMkLst>
          <pc:docMk/>
          <pc:sldMk cId="555787475" sldId="447"/>
        </pc:sldMkLst>
      </pc:sldChg>
      <pc:sldChg chg="delSp modSp add mod modNotesTx">
        <pc:chgData name="Tomasz Moroń" userId="722be6c7-7b5a-4770-8a53-237b9e9b4a08" providerId="ADAL" clId="{513709BD-B347-4D99-A2E5-8405E26811CA}" dt="2024-04-16T05:20:43.380" v="16696" actId="20577"/>
        <pc:sldMkLst>
          <pc:docMk/>
          <pc:sldMk cId="4033756716" sldId="447"/>
        </pc:sldMkLst>
        <pc:spChg chg="mod">
          <ac:chgData name="Tomasz Moroń" userId="722be6c7-7b5a-4770-8a53-237b9e9b4a08" providerId="ADAL" clId="{513709BD-B347-4D99-A2E5-8405E26811CA}" dt="2024-04-16T03:35:45.035" v="11991" actId="20577"/>
          <ac:spMkLst>
            <pc:docMk/>
            <pc:sldMk cId="4033756716" sldId="447"/>
            <ac:spMk id="2" creationId="{80F52F2D-E26B-E744-3C42-670DAE4D1928}"/>
          </ac:spMkLst>
        </pc:spChg>
        <pc:spChg chg="del">
          <ac:chgData name="Tomasz Moroń" userId="722be6c7-7b5a-4770-8a53-237b9e9b4a08" providerId="ADAL" clId="{513709BD-B347-4D99-A2E5-8405E26811CA}" dt="2024-04-16T03:35:23.051" v="11950" actId="478"/>
          <ac:spMkLst>
            <pc:docMk/>
            <pc:sldMk cId="4033756716" sldId="447"/>
            <ac:spMk id="3" creationId="{8ACB504F-7626-E65C-4456-6BE0CE9F6F61}"/>
          </ac:spMkLst>
        </pc:spChg>
        <pc:spChg chg="del">
          <ac:chgData name="Tomasz Moroń" userId="722be6c7-7b5a-4770-8a53-237b9e9b4a08" providerId="ADAL" clId="{513709BD-B347-4D99-A2E5-8405E26811CA}" dt="2024-04-16T03:35:21.539" v="11949" actId="478"/>
          <ac:spMkLst>
            <pc:docMk/>
            <pc:sldMk cId="4033756716" sldId="447"/>
            <ac:spMk id="4" creationId="{878D5CEA-4316-82F5-8284-8890F7813D73}"/>
          </ac:spMkLst>
        </pc:spChg>
        <pc:spChg chg="del mod">
          <ac:chgData name="Tomasz Moroń" userId="722be6c7-7b5a-4770-8a53-237b9e9b4a08" providerId="ADAL" clId="{513709BD-B347-4D99-A2E5-8405E26811CA}" dt="2024-04-16T03:49:52.102" v="12807"/>
          <ac:spMkLst>
            <pc:docMk/>
            <pc:sldMk cId="4033756716" sldId="447"/>
            <ac:spMk id="14" creationId="{00000000-0000-0000-0000-000000000000}"/>
          </ac:spMkLst>
        </pc:spChg>
      </pc:sldChg>
      <pc:sldChg chg="addSp delSp modSp add mod modNotesTx">
        <pc:chgData name="Tomasz Moroń" userId="722be6c7-7b5a-4770-8a53-237b9e9b4a08" providerId="ADAL" clId="{513709BD-B347-4D99-A2E5-8405E26811CA}" dt="2024-04-16T05:21:08.669" v="16702" actId="20577"/>
        <pc:sldMkLst>
          <pc:docMk/>
          <pc:sldMk cId="2174213884" sldId="448"/>
        </pc:sldMkLst>
        <pc:spChg chg="mod">
          <ac:chgData name="Tomasz Moroń" userId="722be6c7-7b5a-4770-8a53-237b9e9b4a08" providerId="ADAL" clId="{513709BD-B347-4D99-A2E5-8405E26811CA}" dt="2024-04-16T03:39:26.696" v="12352"/>
          <ac:spMkLst>
            <pc:docMk/>
            <pc:sldMk cId="2174213884" sldId="448"/>
            <ac:spMk id="2" creationId="{80F52F2D-E26B-E744-3C42-670DAE4D1928}"/>
          </ac:spMkLst>
        </pc:spChg>
        <pc:spChg chg="add mod">
          <ac:chgData name="Tomasz Moroń" userId="722be6c7-7b5a-4770-8a53-237b9e9b4a08" providerId="ADAL" clId="{513709BD-B347-4D99-A2E5-8405E26811CA}" dt="2024-04-16T03:42:46.905" v="12450" actId="1076"/>
          <ac:spMkLst>
            <pc:docMk/>
            <pc:sldMk cId="2174213884" sldId="448"/>
            <ac:spMk id="4" creationId="{D53973B5-8F15-7030-C9A8-37E370721457}"/>
          </ac:spMkLst>
        </pc:spChg>
        <pc:spChg chg="del mod">
          <ac:chgData name="Tomasz Moroń" userId="722be6c7-7b5a-4770-8a53-237b9e9b4a08" providerId="ADAL" clId="{513709BD-B347-4D99-A2E5-8405E26811CA}" dt="2024-04-16T03:49:46.715" v="12804"/>
          <ac:spMkLst>
            <pc:docMk/>
            <pc:sldMk cId="2174213884" sldId="448"/>
            <ac:spMk id="14" creationId="{00000000-0000-0000-0000-000000000000}"/>
          </ac:spMkLst>
        </pc:spChg>
      </pc:sldChg>
      <pc:sldChg chg="addSp delSp modSp add mod modNotesTx">
        <pc:chgData name="Tomasz Moroń" userId="722be6c7-7b5a-4770-8a53-237b9e9b4a08" providerId="ADAL" clId="{513709BD-B347-4D99-A2E5-8405E26811CA}" dt="2024-04-16T05:21:22.477" v="16706"/>
        <pc:sldMkLst>
          <pc:docMk/>
          <pc:sldMk cId="928869593" sldId="449"/>
        </pc:sldMkLst>
        <pc:spChg chg="del">
          <ac:chgData name="Tomasz Moroń" userId="722be6c7-7b5a-4770-8a53-237b9e9b4a08" providerId="ADAL" clId="{513709BD-B347-4D99-A2E5-8405E26811CA}" dt="2024-04-16T03:50:38.062" v="12808" actId="478"/>
          <ac:spMkLst>
            <pc:docMk/>
            <pc:sldMk cId="928869593" sldId="449"/>
            <ac:spMk id="2" creationId="{80F52F2D-E26B-E744-3C42-670DAE4D1928}"/>
          </ac:spMkLst>
        </pc:spChg>
        <pc:spChg chg="del">
          <ac:chgData name="Tomasz Moroń" userId="722be6c7-7b5a-4770-8a53-237b9e9b4a08" providerId="ADAL" clId="{513709BD-B347-4D99-A2E5-8405E26811CA}" dt="2024-04-16T03:50:38.062" v="12808" actId="478"/>
          <ac:spMkLst>
            <pc:docMk/>
            <pc:sldMk cId="928869593" sldId="449"/>
            <ac:spMk id="4" creationId="{D53973B5-8F15-7030-C9A8-37E370721457}"/>
          </ac:spMkLst>
        </pc:spChg>
        <pc:spChg chg="del mod">
          <ac:chgData name="Tomasz Moroń" userId="722be6c7-7b5a-4770-8a53-237b9e9b4a08" providerId="ADAL" clId="{513709BD-B347-4D99-A2E5-8405E26811CA}" dt="2024-04-16T03:49:43.002" v="12801"/>
          <ac:spMkLst>
            <pc:docMk/>
            <pc:sldMk cId="928869593" sldId="449"/>
            <ac:spMk id="14" creationId="{00000000-0000-0000-0000-000000000000}"/>
          </ac:spMkLst>
        </pc:spChg>
        <pc:picChg chg="add del mod">
          <ac:chgData name="Tomasz Moroń" userId="722be6c7-7b5a-4770-8a53-237b9e9b4a08" providerId="ADAL" clId="{513709BD-B347-4D99-A2E5-8405E26811CA}" dt="2024-04-16T03:51:53.503" v="12812" actId="478"/>
          <ac:picMkLst>
            <pc:docMk/>
            <pc:sldMk cId="928869593" sldId="449"/>
            <ac:picMk id="5" creationId="{5F4D8BA2-D306-55F5-F8F8-7AB837392046}"/>
          </ac:picMkLst>
        </pc:picChg>
        <pc:picChg chg="add mod">
          <ac:chgData name="Tomasz Moroń" userId="722be6c7-7b5a-4770-8a53-237b9e9b4a08" providerId="ADAL" clId="{513709BD-B347-4D99-A2E5-8405E26811CA}" dt="2024-04-16T03:52:01.352" v="12817" actId="1076"/>
          <ac:picMkLst>
            <pc:docMk/>
            <pc:sldMk cId="928869593" sldId="449"/>
            <ac:picMk id="7" creationId="{24BA7D30-92BF-270D-E81A-110B72442D34}"/>
          </ac:picMkLst>
        </pc:picChg>
      </pc:sldChg>
      <pc:sldChg chg="addSp delSp modSp add mod modNotesTx">
        <pc:chgData name="Tomasz Moroń" userId="722be6c7-7b5a-4770-8a53-237b9e9b4a08" providerId="ADAL" clId="{513709BD-B347-4D99-A2E5-8405E26811CA}" dt="2024-04-16T05:21:34.344" v="16710"/>
        <pc:sldMkLst>
          <pc:docMk/>
          <pc:sldMk cId="3828693195" sldId="450"/>
        </pc:sldMkLst>
        <pc:spChg chg="add mod">
          <ac:chgData name="Tomasz Moroń" userId="722be6c7-7b5a-4770-8a53-237b9e9b4a08" providerId="ADAL" clId="{513709BD-B347-4D99-A2E5-8405E26811CA}" dt="2024-04-16T04:20:19.271" v="14192" actId="1076"/>
          <ac:spMkLst>
            <pc:docMk/>
            <pc:sldMk cId="3828693195" sldId="450"/>
            <ac:spMk id="3" creationId="{DFB6D9F3-65B8-63C3-601C-5FD4AC0CE7F4}"/>
          </ac:spMkLst>
        </pc:spChg>
        <pc:spChg chg="add mod">
          <ac:chgData name="Tomasz Moroń" userId="722be6c7-7b5a-4770-8a53-237b9e9b4a08" providerId="ADAL" clId="{513709BD-B347-4D99-A2E5-8405E26811CA}" dt="2024-04-16T04:20:21.252" v="14193" actId="1076"/>
          <ac:spMkLst>
            <pc:docMk/>
            <pc:sldMk cId="3828693195" sldId="450"/>
            <ac:spMk id="4" creationId="{AA269CEE-ACFD-9B78-9152-F8EBADE54395}"/>
          </ac:spMkLst>
        </pc:spChg>
        <pc:spChg chg="add mod">
          <ac:chgData name="Tomasz Moroń" userId="722be6c7-7b5a-4770-8a53-237b9e9b4a08" providerId="ADAL" clId="{513709BD-B347-4D99-A2E5-8405E26811CA}" dt="2024-04-16T04:20:25.981" v="14195" actId="1076"/>
          <ac:spMkLst>
            <pc:docMk/>
            <pc:sldMk cId="3828693195" sldId="450"/>
            <ac:spMk id="8" creationId="{72F2F789-324B-2BA9-A390-C14C57972E58}"/>
          </ac:spMkLst>
        </pc:spChg>
        <pc:picChg chg="add mod">
          <ac:chgData name="Tomasz Moroń" userId="722be6c7-7b5a-4770-8a53-237b9e9b4a08" providerId="ADAL" clId="{513709BD-B347-4D99-A2E5-8405E26811CA}" dt="2024-04-16T04:20:23.504" v="14194" actId="1076"/>
          <ac:picMkLst>
            <pc:docMk/>
            <pc:sldMk cId="3828693195" sldId="450"/>
            <ac:picMk id="6" creationId="{76D4575E-E334-1414-4E64-D519A8480351}"/>
          </ac:picMkLst>
        </pc:picChg>
        <pc:picChg chg="del">
          <ac:chgData name="Tomasz Moroń" userId="722be6c7-7b5a-4770-8a53-237b9e9b4a08" providerId="ADAL" clId="{513709BD-B347-4D99-A2E5-8405E26811CA}" dt="2024-04-16T04:01:34.714" v="13623" actId="478"/>
          <ac:picMkLst>
            <pc:docMk/>
            <pc:sldMk cId="3828693195" sldId="450"/>
            <ac:picMk id="7" creationId="{24BA7D30-92BF-270D-E81A-110B72442D34}"/>
          </ac:picMkLst>
        </pc:picChg>
        <pc:picChg chg="add mod">
          <ac:chgData name="Tomasz Moroń" userId="722be6c7-7b5a-4770-8a53-237b9e9b4a08" providerId="ADAL" clId="{513709BD-B347-4D99-A2E5-8405E26811CA}" dt="2024-04-16T04:20:36.831" v="14197"/>
          <ac:picMkLst>
            <pc:docMk/>
            <pc:sldMk cId="3828693195" sldId="450"/>
            <ac:picMk id="10" creationId="{83E82AE5-8C0D-BCE7-AD5B-0303068F4EFA}"/>
          </ac:picMkLst>
        </pc:picChg>
      </pc:sldChg>
      <pc:sldChg chg="addSp delSp modSp add mod modNotesTx">
        <pc:chgData name="Tomasz Moroń" userId="722be6c7-7b5a-4770-8a53-237b9e9b4a08" providerId="ADAL" clId="{513709BD-B347-4D99-A2E5-8405E26811CA}" dt="2024-04-16T05:21:43.406" v="16714"/>
        <pc:sldMkLst>
          <pc:docMk/>
          <pc:sldMk cId="1273670182" sldId="451"/>
        </pc:sldMkLst>
        <pc:spChg chg="del">
          <ac:chgData name="Tomasz Moroń" userId="722be6c7-7b5a-4770-8a53-237b9e9b4a08" providerId="ADAL" clId="{513709BD-B347-4D99-A2E5-8405E26811CA}" dt="2024-04-16T04:21:49.161" v="14378" actId="478"/>
          <ac:spMkLst>
            <pc:docMk/>
            <pc:sldMk cId="1273670182" sldId="451"/>
            <ac:spMk id="3" creationId="{DFB6D9F3-65B8-63C3-601C-5FD4AC0CE7F4}"/>
          </ac:spMkLst>
        </pc:spChg>
        <pc:spChg chg="del">
          <ac:chgData name="Tomasz Moroń" userId="722be6c7-7b5a-4770-8a53-237b9e9b4a08" providerId="ADAL" clId="{513709BD-B347-4D99-A2E5-8405E26811CA}" dt="2024-04-16T04:21:49.161" v="14378" actId="478"/>
          <ac:spMkLst>
            <pc:docMk/>
            <pc:sldMk cId="1273670182" sldId="451"/>
            <ac:spMk id="4" creationId="{AA269CEE-ACFD-9B78-9152-F8EBADE54395}"/>
          </ac:spMkLst>
        </pc:spChg>
        <pc:spChg chg="del">
          <ac:chgData name="Tomasz Moroń" userId="722be6c7-7b5a-4770-8a53-237b9e9b4a08" providerId="ADAL" clId="{513709BD-B347-4D99-A2E5-8405E26811CA}" dt="2024-04-16T04:21:49.161" v="14378" actId="478"/>
          <ac:spMkLst>
            <pc:docMk/>
            <pc:sldMk cId="1273670182" sldId="451"/>
            <ac:spMk id="8" creationId="{72F2F789-324B-2BA9-A390-C14C57972E58}"/>
          </ac:spMkLst>
        </pc:spChg>
        <pc:picChg chg="add mod">
          <ac:chgData name="Tomasz Moroń" userId="722be6c7-7b5a-4770-8a53-237b9e9b4a08" providerId="ADAL" clId="{513709BD-B347-4D99-A2E5-8405E26811CA}" dt="2024-04-16T04:22:03.415" v="14383"/>
          <ac:picMkLst>
            <pc:docMk/>
            <pc:sldMk cId="1273670182" sldId="451"/>
            <ac:picMk id="5" creationId="{D4F8ABE0-3C5B-F72D-9D26-7493176FAAEA}"/>
          </ac:picMkLst>
        </pc:picChg>
        <pc:picChg chg="del">
          <ac:chgData name="Tomasz Moroń" userId="722be6c7-7b5a-4770-8a53-237b9e9b4a08" providerId="ADAL" clId="{513709BD-B347-4D99-A2E5-8405E26811CA}" dt="2024-04-16T04:21:49.161" v="14378" actId="478"/>
          <ac:picMkLst>
            <pc:docMk/>
            <pc:sldMk cId="1273670182" sldId="451"/>
            <ac:picMk id="6" creationId="{76D4575E-E334-1414-4E64-D519A8480351}"/>
          </ac:picMkLst>
        </pc:picChg>
        <pc:picChg chg="del">
          <ac:chgData name="Tomasz Moroń" userId="722be6c7-7b5a-4770-8a53-237b9e9b4a08" providerId="ADAL" clId="{513709BD-B347-4D99-A2E5-8405E26811CA}" dt="2024-04-16T04:21:49.161" v="14378" actId="478"/>
          <ac:picMkLst>
            <pc:docMk/>
            <pc:sldMk cId="1273670182" sldId="451"/>
            <ac:picMk id="10" creationId="{83E82AE5-8C0D-BCE7-AD5B-0303068F4EFA}"/>
          </ac:picMkLst>
        </pc:picChg>
      </pc:sldChg>
      <pc:sldChg chg="addSp delSp modSp add mod modNotesTx">
        <pc:chgData name="Tomasz Moroń" userId="722be6c7-7b5a-4770-8a53-237b9e9b4a08" providerId="ADAL" clId="{513709BD-B347-4D99-A2E5-8405E26811CA}" dt="2024-04-16T04:46:03.327" v="15240"/>
        <pc:sldMkLst>
          <pc:docMk/>
          <pc:sldMk cId="4096750650" sldId="452"/>
        </pc:sldMkLst>
        <pc:spChg chg="add mod">
          <ac:chgData name="Tomasz Moroń" userId="722be6c7-7b5a-4770-8a53-237b9e9b4a08" providerId="ADAL" clId="{513709BD-B347-4D99-A2E5-8405E26811CA}" dt="2024-04-16T04:44:30.502" v="15221" actId="1076"/>
          <ac:spMkLst>
            <pc:docMk/>
            <pc:sldMk cId="4096750650" sldId="452"/>
            <ac:spMk id="3" creationId="{99FC965C-10A7-FFC3-7F13-593EB7C30269}"/>
          </ac:spMkLst>
        </pc:spChg>
        <pc:spChg chg="add mod">
          <ac:chgData name="Tomasz Moroń" userId="722be6c7-7b5a-4770-8a53-237b9e9b4a08" providerId="ADAL" clId="{513709BD-B347-4D99-A2E5-8405E26811CA}" dt="2024-04-16T04:46:03.327" v="15240"/>
          <ac:spMkLst>
            <pc:docMk/>
            <pc:sldMk cId="4096750650" sldId="452"/>
            <ac:spMk id="4" creationId="{14425860-ED10-2B06-1538-F16F43DC55D2}"/>
          </ac:spMkLst>
        </pc:spChg>
        <pc:picChg chg="del">
          <ac:chgData name="Tomasz Moroń" userId="722be6c7-7b5a-4770-8a53-237b9e9b4a08" providerId="ADAL" clId="{513709BD-B347-4D99-A2E5-8405E26811CA}" dt="2024-04-16T04:40:40.113" v="15161" actId="478"/>
          <ac:picMkLst>
            <pc:docMk/>
            <pc:sldMk cId="4096750650" sldId="452"/>
            <ac:picMk id="5" creationId="{D4F8ABE0-3C5B-F72D-9D26-7493176FAAEA}"/>
          </ac:picMkLst>
        </pc:picChg>
      </pc:sldChg>
      <pc:sldChg chg="addSp delSp modSp add mod modNotesTx">
        <pc:chgData name="Tomasz Moroń" userId="722be6c7-7b5a-4770-8a53-237b9e9b4a08" providerId="ADAL" clId="{513709BD-B347-4D99-A2E5-8405E26811CA}" dt="2024-04-16T05:21:54.358" v="16717"/>
        <pc:sldMkLst>
          <pc:docMk/>
          <pc:sldMk cId="423770468" sldId="453"/>
        </pc:sldMkLst>
        <pc:spChg chg="del">
          <ac:chgData name="Tomasz Moroń" userId="722be6c7-7b5a-4770-8a53-237b9e9b4a08" providerId="ADAL" clId="{513709BD-B347-4D99-A2E5-8405E26811CA}" dt="2024-04-16T04:55:54.811" v="15242" actId="478"/>
          <ac:spMkLst>
            <pc:docMk/>
            <pc:sldMk cId="423770468" sldId="453"/>
            <ac:spMk id="4" creationId="{14425860-ED10-2B06-1538-F16F43DC55D2}"/>
          </ac:spMkLst>
        </pc:spChg>
        <pc:picChg chg="add mod">
          <ac:chgData name="Tomasz Moroń" userId="722be6c7-7b5a-4770-8a53-237b9e9b4a08" providerId="ADAL" clId="{513709BD-B347-4D99-A2E5-8405E26811CA}" dt="2024-04-16T04:56:10.524" v="15248" actId="1076"/>
          <ac:picMkLst>
            <pc:docMk/>
            <pc:sldMk cId="423770468" sldId="453"/>
            <ac:picMk id="5" creationId="{CA23437D-C74C-22FD-A3A3-417109CB19C0}"/>
          </ac:picMkLst>
        </pc:picChg>
      </pc:sldChg>
      <pc:sldChg chg="delSp modSp add del mod">
        <pc:chgData name="Tomasz Moroń" userId="722be6c7-7b5a-4770-8a53-237b9e9b4a08" providerId="ADAL" clId="{513709BD-B347-4D99-A2E5-8405E26811CA}" dt="2024-04-16T04:58:23.071" v="15361" actId="47"/>
        <pc:sldMkLst>
          <pc:docMk/>
          <pc:sldMk cId="3033810984" sldId="454"/>
        </pc:sldMkLst>
        <pc:spChg chg="mod">
          <ac:chgData name="Tomasz Moroń" userId="722be6c7-7b5a-4770-8a53-237b9e9b4a08" providerId="ADAL" clId="{513709BD-B347-4D99-A2E5-8405E26811CA}" dt="2024-04-16T04:57:18.784" v="15356" actId="20577"/>
          <ac:spMkLst>
            <pc:docMk/>
            <pc:sldMk cId="3033810984" sldId="454"/>
            <ac:spMk id="3" creationId="{99FC965C-10A7-FFC3-7F13-593EB7C30269}"/>
          </ac:spMkLst>
        </pc:spChg>
        <pc:picChg chg="del">
          <ac:chgData name="Tomasz Moroń" userId="722be6c7-7b5a-4770-8a53-237b9e9b4a08" providerId="ADAL" clId="{513709BD-B347-4D99-A2E5-8405E26811CA}" dt="2024-04-16T04:57:20.936" v="15357" actId="478"/>
          <ac:picMkLst>
            <pc:docMk/>
            <pc:sldMk cId="3033810984" sldId="454"/>
            <ac:picMk id="5" creationId="{CA23437D-C74C-22FD-A3A3-417109CB19C0}"/>
          </ac:picMkLst>
        </pc:picChg>
      </pc:sldChg>
      <pc:sldChg chg="addSp modSp add mod ord modNotesTx">
        <pc:chgData name="Tomasz Moroń" userId="722be6c7-7b5a-4770-8a53-237b9e9b4a08" providerId="ADAL" clId="{513709BD-B347-4D99-A2E5-8405E26811CA}" dt="2024-04-16T05:22:08.558" v="16724" actId="20577"/>
        <pc:sldMkLst>
          <pc:docMk/>
          <pc:sldMk cId="3117666967" sldId="455"/>
        </pc:sldMkLst>
        <pc:spChg chg="mod">
          <ac:chgData name="Tomasz Moroń" userId="722be6c7-7b5a-4770-8a53-237b9e9b4a08" providerId="ADAL" clId="{513709BD-B347-4D99-A2E5-8405E26811CA}" dt="2024-04-16T04:59:18.470" v="15397" actId="20577"/>
          <ac:spMkLst>
            <pc:docMk/>
            <pc:sldMk cId="3117666967" sldId="455"/>
            <ac:spMk id="2" creationId="{80F52F2D-E26B-E744-3C42-670DAE4D1928}"/>
          </ac:spMkLst>
        </pc:spChg>
        <pc:spChg chg="add mod">
          <ac:chgData name="Tomasz Moroń" userId="722be6c7-7b5a-4770-8a53-237b9e9b4a08" providerId="ADAL" clId="{513709BD-B347-4D99-A2E5-8405E26811CA}" dt="2024-04-16T05:01:05.784" v="15586" actId="571"/>
          <ac:spMkLst>
            <pc:docMk/>
            <pc:sldMk cId="3117666967" sldId="455"/>
            <ac:spMk id="5" creationId="{6879D1F8-6AD2-BC90-8EBF-AF898B384AC3}"/>
          </ac:spMkLst>
        </pc:spChg>
        <pc:spChg chg="add mod">
          <ac:chgData name="Tomasz Moroń" userId="722be6c7-7b5a-4770-8a53-237b9e9b4a08" providerId="ADAL" clId="{513709BD-B347-4D99-A2E5-8405E26811CA}" dt="2024-04-16T05:01:05.784" v="15586" actId="571"/>
          <ac:spMkLst>
            <pc:docMk/>
            <pc:sldMk cId="3117666967" sldId="455"/>
            <ac:spMk id="6" creationId="{FF7F139B-F3FD-1492-ACBB-646F5ADC12B3}"/>
          </ac:spMkLst>
        </pc:spChg>
        <pc:spChg chg="add mod">
          <ac:chgData name="Tomasz Moroń" userId="722be6c7-7b5a-4770-8a53-237b9e9b4a08" providerId="ADAL" clId="{513709BD-B347-4D99-A2E5-8405E26811CA}" dt="2024-04-16T05:02:11.772" v="15632" actId="20577"/>
          <ac:spMkLst>
            <pc:docMk/>
            <pc:sldMk cId="3117666967" sldId="455"/>
            <ac:spMk id="7" creationId="{209CEC00-F1BA-09D2-9E2D-66EAFD19E3A8}"/>
          </ac:spMkLst>
        </pc:spChg>
        <pc:spChg chg="mod">
          <ac:chgData name="Tomasz Moroń" userId="722be6c7-7b5a-4770-8a53-237b9e9b4a08" providerId="ADAL" clId="{513709BD-B347-4D99-A2E5-8405E26811CA}" dt="2024-04-16T04:58:30.911" v="15370" actId="20577"/>
          <ac:spMkLst>
            <pc:docMk/>
            <pc:sldMk cId="3117666967" sldId="455"/>
            <ac:spMk id="14" creationId="{00000000-0000-0000-0000-000000000000}"/>
          </ac:spMkLst>
        </pc:spChg>
        <pc:picChg chg="add mod">
          <ac:chgData name="Tomasz Moroń" userId="722be6c7-7b5a-4770-8a53-237b9e9b4a08" providerId="ADAL" clId="{513709BD-B347-4D99-A2E5-8405E26811CA}" dt="2024-04-16T05:00:59.765" v="15584" actId="1076"/>
          <ac:picMkLst>
            <pc:docMk/>
            <pc:sldMk cId="3117666967" sldId="455"/>
            <ac:picMk id="4" creationId="{68B72F5A-34C4-493B-0B2E-F790914AF510}"/>
          </ac:picMkLst>
        </pc:picChg>
      </pc:sldChg>
      <pc:sldChg chg="addSp delSp modSp add mod modNotesTx">
        <pc:chgData name="Tomasz Moroń" userId="722be6c7-7b5a-4770-8a53-237b9e9b4a08" providerId="ADAL" clId="{513709BD-B347-4D99-A2E5-8405E26811CA}" dt="2024-04-16T05:22:24.371" v="16731" actId="20577"/>
        <pc:sldMkLst>
          <pc:docMk/>
          <pc:sldMk cId="2785303668" sldId="456"/>
        </pc:sldMkLst>
        <pc:spChg chg="mod">
          <ac:chgData name="Tomasz Moroń" userId="722be6c7-7b5a-4770-8a53-237b9e9b4a08" providerId="ADAL" clId="{513709BD-B347-4D99-A2E5-8405E26811CA}" dt="2024-04-16T05:04:07.026" v="15832" actId="20577"/>
          <ac:spMkLst>
            <pc:docMk/>
            <pc:sldMk cId="2785303668" sldId="456"/>
            <ac:spMk id="2" creationId="{80F52F2D-E26B-E744-3C42-670DAE4D1928}"/>
          </ac:spMkLst>
        </pc:spChg>
        <pc:spChg chg="del">
          <ac:chgData name="Tomasz Moroń" userId="722be6c7-7b5a-4770-8a53-237b9e9b4a08" providerId="ADAL" clId="{513709BD-B347-4D99-A2E5-8405E26811CA}" dt="2024-04-16T05:04:14.234" v="15834" actId="478"/>
          <ac:spMkLst>
            <pc:docMk/>
            <pc:sldMk cId="2785303668" sldId="456"/>
            <ac:spMk id="7" creationId="{209CEC00-F1BA-09D2-9E2D-66EAFD19E3A8}"/>
          </ac:spMkLst>
        </pc:spChg>
        <pc:picChg chg="del">
          <ac:chgData name="Tomasz Moroń" userId="722be6c7-7b5a-4770-8a53-237b9e9b4a08" providerId="ADAL" clId="{513709BD-B347-4D99-A2E5-8405E26811CA}" dt="2024-04-16T05:04:11.342" v="15833" actId="478"/>
          <ac:picMkLst>
            <pc:docMk/>
            <pc:sldMk cId="2785303668" sldId="456"/>
            <ac:picMk id="4" creationId="{68B72F5A-34C4-493B-0B2E-F790914AF510}"/>
          </ac:picMkLst>
        </pc:picChg>
        <pc:picChg chg="add mod">
          <ac:chgData name="Tomasz Moroń" userId="722be6c7-7b5a-4770-8a53-237b9e9b4a08" providerId="ADAL" clId="{513709BD-B347-4D99-A2E5-8405E26811CA}" dt="2024-04-16T05:05:01.713" v="15839"/>
          <ac:picMkLst>
            <pc:docMk/>
            <pc:sldMk cId="2785303668" sldId="456"/>
            <ac:picMk id="5" creationId="{0C8A1F0A-A03A-06E2-1987-65043A88BD5C}"/>
          </ac:picMkLst>
        </pc:picChg>
        <pc:picChg chg="add mod">
          <ac:chgData name="Tomasz Moroń" userId="722be6c7-7b5a-4770-8a53-237b9e9b4a08" providerId="ADAL" clId="{513709BD-B347-4D99-A2E5-8405E26811CA}" dt="2024-04-16T05:07:57.617" v="16338" actId="1076"/>
          <ac:picMkLst>
            <pc:docMk/>
            <pc:sldMk cId="2785303668" sldId="456"/>
            <ac:picMk id="8" creationId="{147C392C-2E27-786D-17B2-1C9DDCDC04BB}"/>
          </ac:picMkLst>
        </pc:picChg>
        <pc:picChg chg="add del mod">
          <ac:chgData name="Tomasz Moroń" userId="722be6c7-7b5a-4770-8a53-237b9e9b4a08" providerId="ADAL" clId="{513709BD-B347-4D99-A2E5-8405E26811CA}" dt="2024-04-16T05:08:24.998" v="16346" actId="22"/>
          <ac:picMkLst>
            <pc:docMk/>
            <pc:sldMk cId="2785303668" sldId="456"/>
            <ac:picMk id="10" creationId="{B848C18F-C0A5-D03B-1ECF-CC2CAD01831E}"/>
          </ac:picMkLst>
        </pc:picChg>
        <pc:picChg chg="add mod">
          <ac:chgData name="Tomasz Moroń" userId="722be6c7-7b5a-4770-8a53-237b9e9b4a08" providerId="ADAL" clId="{513709BD-B347-4D99-A2E5-8405E26811CA}" dt="2024-04-16T05:08:47.515" v="16350"/>
          <ac:picMkLst>
            <pc:docMk/>
            <pc:sldMk cId="2785303668" sldId="456"/>
            <ac:picMk id="12" creationId="{74EDB915-5EF3-CEFE-4956-6CDBA6938B33}"/>
          </ac:picMkLst>
        </pc:picChg>
      </pc:sldChg>
    </pc:docChg>
  </pc:docChgLst>
  <pc:docChgLst>
    <pc:chgData name="Tomasz Moroń" userId="722be6c7-7b5a-4770-8a53-237b9e9b4a08" providerId="ADAL" clId="{233AE11F-81DA-4BD7-B476-B362A32EB71A}"/>
    <pc:docChg chg="undo custSel addSld delSld modSld sldOrd modSection">
      <pc:chgData name="Tomasz Moroń" userId="722be6c7-7b5a-4770-8a53-237b9e9b4a08" providerId="ADAL" clId="{233AE11F-81DA-4BD7-B476-B362A32EB71A}" dt="2024-04-05T15:26:40.466" v="2414" actId="20577"/>
      <pc:docMkLst>
        <pc:docMk/>
      </pc:docMkLst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2990845513" sldId="263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2126952490" sldId="265"/>
        </pc:sldMkLst>
      </pc:sldChg>
      <pc:sldChg chg="del">
        <pc:chgData name="Tomasz Moroń" userId="722be6c7-7b5a-4770-8a53-237b9e9b4a08" providerId="ADAL" clId="{233AE11F-81DA-4BD7-B476-B362A32EB71A}" dt="2024-04-03T12:11:10.472" v="25" actId="47"/>
        <pc:sldMkLst>
          <pc:docMk/>
          <pc:sldMk cId="1061440592" sldId="266"/>
        </pc:sldMkLst>
      </pc:sldChg>
      <pc:sldChg chg="delSp modSp mod">
        <pc:chgData name="Tomasz Moroń" userId="722be6c7-7b5a-4770-8a53-237b9e9b4a08" providerId="ADAL" clId="{233AE11F-81DA-4BD7-B476-B362A32EB71A}" dt="2024-04-03T12:10:43.585" v="3"/>
        <pc:sldMkLst>
          <pc:docMk/>
          <pc:sldMk cId="1906383889" sldId="268"/>
        </pc:sldMkLst>
        <pc:spChg chg="mod">
          <ac:chgData name="Tomasz Moroń" userId="722be6c7-7b5a-4770-8a53-237b9e9b4a08" providerId="ADAL" clId="{233AE11F-81DA-4BD7-B476-B362A32EB71A}" dt="2024-04-03T12:10:37.446" v="0" actId="6549"/>
          <ac:spMkLst>
            <pc:docMk/>
            <pc:sldMk cId="1906383889" sldId="268"/>
            <ac:spMk id="4" creationId="{00000000-0000-0000-0000-000000000000}"/>
          </ac:spMkLst>
        </pc:spChg>
        <pc:spChg chg="del mod">
          <ac:chgData name="Tomasz Moroń" userId="722be6c7-7b5a-4770-8a53-237b9e9b4a08" providerId="ADAL" clId="{233AE11F-81DA-4BD7-B476-B362A32EB71A}" dt="2024-04-03T12:10:43.585" v="3"/>
          <ac:spMkLst>
            <pc:docMk/>
            <pc:sldMk cId="1906383889" sldId="268"/>
            <ac:spMk id="9" creationId="{00000000-0000-0000-0000-000000000000}"/>
          </ac:spMkLst>
        </pc:spChg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2269582956" sldId="270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49941276" sldId="276"/>
        </pc:sldMkLst>
      </pc:sldChg>
      <pc:sldChg chg="del">
        <pc:chgData name="Tomasz Moroń" userId="722be6c7-7b5a-4770-8a53-237b9e9b4a08" providerId="ADAL" clId="{233AE11F-81DA-4BD7-B476-B362A32EB71A}" dt="2024-04-03T12:11:12.316" v="27" actId="47"/>
        <pc:sldMkLst>
          <pc:docMk/>
          <pc:sldMk cId="2634746864" sldId="279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21903389" sldId="281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1283608064" sldId="282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1469524718" sldId="287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053421248" sldId="295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083004335" sldId="296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1917338363" sldId="298"/>
        </pc:sldMkLst>
      </pc:sldChg>
      <pc:sldChg chg="del">
        <pc:chgData name="Tomasz Moroń" userId="722be6c7-7b5a-4770-8a53-237b9e9b4a08" providerId="ADAL" clId="{233AE11F-81DA-4BD7-B476-B362A32EB71A}" dt="2024-04-03T12:11:09.421" v="24" actId="47"/>
        <pc:sldMkLst>
          <pc:docMk/>
          <pc:sldMk cId="2311733662" sldId="302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2486853403" sldId="313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445498368" sldId="316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858850342" sldId="319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2991750774" sldId="320"/>
        </pc:sldMkLst>
      </pc:sldChg>
      <pc:sldChg chg="addSp delSp modSp mod">
        <pc:chgData name="Tomasz Moroń" userId="722be6c7-7b5a-4770-8a53-237b9e9b4a08" providerId="ADAL" clId="{233AE11F-81DA-4BD7-B476-B362A32EB71A}" dt="2024-04-03T15:39:20.976" v="722"/>
        <pc:sldMkLst>
          <pc:docMk/>
          <pc:sldMk cId="3482335799" sldId="321"/>
        </pc:sldMkLst>
        <pc:spChg chg="add mod">
          <ac:chgData name="Tomasz Moroń" userId="722be6c7-7b5a-4770-8a53-237b9e9b4a08" providerId="ADAL" clId="{233AE11F-81DA-4BD7-B476-B362A32EB71A}" dt="2024-04-03T12:17:06.180" v="89" actId="255"/>
          <ac:spMkLst>
            <pc:docMk/>
            <pc:sldMk cId="3482335799" sldId="321"/>
            <ac:spMk id="2" creationId="{80F52F2D-E26B-E744-3C42-670DAE4D1928}"/>
          </ac:spMkLst>
        </pc:spChg>
        <pc:spChg chg="add mod">
          <ac:chgData name="Tomasz Moroń" userId="722be6c7-7b5a-4770-8a53-237b9e9b4a08" providerId="ADAL" clId="{233AE11F-81DA-4BD7-B476-B362A32EB71A}" dt="2024-04-03T12:17:10.221" v="90" actId="1076"/>
          <ac:spMkLst>
            <pc:docMk/>
            <pc:sldMk cId="3482335799" sldId="321"/>
            <ac:spMk id="4" creationId="{E5162D0E-E5D4-9267-4A2F-CD78DB632370}"/>
          </ac:spMkLst>
        </pc:spChg>
        <pc:spChg chg="add mod">
          <ac:chgData name="Tomasz Moroń" userId="722be6c7-7b5a-4770-8a53-237b9e9b4a08" providerId="ADAL" clId="{233AE11F-81DA-4BD7-B476-B362A32EB71A}" dt="2024-04-03T12:17:41.262" v="116" actId="20577"/>
          <ac:spMkLst>
            <pc:docMk/>
            <pc:sldMk cId="3482335799" sldId="321"/>
            <ac:spMk id="5" creationId="{987AE619-7080-C199-FB79-FFC456683713}"/>
          </ac:spMkLst>
        </pc:spChg>
        <pc:spChg chg="add mod">
          <ac:chgData name="Tomasz Moroń" userId="722be6c7-7b5a-4770-8a53-237b9e9b4a08" providerId="ADAL" clId="{233AE11F-81DA-4BD7-B476-B362A32EB71A}" dt="2024-04-03T12:18:01.469" v="130" actId="6549"/>
          <ac:spMkLst>
            <pc:docMk/>
            <pc:sldMk cId="3482335799" sldId="321"/>
            <ac:spMk id="6" creationId="{363AED5F-5E47-53E4-B36A-E712128CF848}"/>
          </ac:spMkLst>
        </pc:spChg>
        <pc:spChg chg="mod">
          <ac:chgData name="Tomasz Moroń" userId="722be6c7-7b5a-4770-8a53-237b9e9b4a08" providerId="ADAL" clId="{233AE11F-81DA-4BD7-B476-B362A32EB71A}" dt="2024-04-03T15:39:20.976" v="722"/>
          <ac:spMkLst>
            <pc:docMk/>
            <pc:sldMk cId="3482335799" sldId="321"/>
            <ac:spMk id="14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8:21.231" v="135" actId="478"/>
          <ac:spMkLst>
            <pc:docMk/>
            <pc:sldMk cId="3482335799" sldId="321"/>
            <ac:spMk id="15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1:55.410" v="31" actId="478"/>
          <ac:spMkLst>
            <pc:docMk/>
            <pc:sldMk cId="3482335799" sldId="321"/>
            <ac:spMk id="27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1:55.410" v="31" actId="478"/>
          <ac:spMkLst>
            <pc:docMk/>
            <pc:sldMk cId="3482335799" sldId="321"/>
            <ac:spMk id="33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1:55.410" v="31" actId="478"/>
          <ac:spMkLst>
            <pc:docMk/>
            <pc:sldMk cId="3482335799" sldId="321"/>
            <ac:spMk id="35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1:55.410" v="31" actId="478"/>
          <ac:spMkLst>
            <pc:docMk/>
            <pc:sldMk cId="3482335799" sldId="321"/>
            <ac:spMk id="38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1:55.410" v="31" actId="478"/>
          <ac:spMkLst>
            <pc:docMk/>
            <pc:sldMk cId="3482335799" sldId="321"/>
            <ac:spMk id="41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1:55.410" v="31" actId="478"/>
          <ac:spMkLst>
            <pc:docMk/>
            <pc:sldMk cId="3482335799" sldId="321"/>
            <ac:spMk id="44" creationId="{00000000-0000-0000-0000-000000000000}"/>
          </ac:spMkLst>
        </pc:spChg>
        <pc:grpChg chg="del">
          <ac:chgData name="Tomasz Moroń" userId="722be6c7-7b5a-4770-8a53-237b9e9b4a08" providerId="ADAL" clId="{233AE11F-81DA-4BD7-B476-B362A32EB71A}" dt="2024-04-03T12:11:55.410" v="31" actId="478"/>
          <ac:grpSpMkLst>
            <pc:docMk/>
            <pc:sldMk cId="3482335799" sldId="321"/>
            <ac:grpSpMk id="2" creationId="{00000000-0000-0000-0000-000000000000}"/>
          </ac:grpSpMkLst>
        </pc:grpChg>
        <pc:grpChg chg="del">
          <ac:chgData name="Tomasz Moroń" userId="722be6c7-7b5a-4770-8a53-237b9e9b4a08" providerId="ADAL" clId="{233AE11F-81DA-4BD7-B476-B362A32EB71A}" dt="2024-04-03T12:11:55.410" v="31" actId="478"/>
          <ac:grpSpMkLst>
            <pc:docMk/>
            <pc:sldMk cId="3482335799" sldId="321"/>
            <ac:grpSpMk id="3" creationId="{00000000-0000-0000-0000-000000000000}"/>
          </ac:grpSpMkLst>
        </pc:grpChg>
        <pc:grpChg chg="del">
          <ac:chgData name="Tomasz Moroń" userId="722be6c7-7b5a-4770-8a53-237b9e9b4a08" providerId="ADAL" clId="{233AE11F-81DA-4BD7-B476-B362A32EB71A}" dt="2024-04-03T12:11:55.410" v="31" actId="478"/>
          <ac:grpSpMkLst>
            <pc:docMk/>
            <pc:sldMk cId="3482335799" sldId="321"/>
            <ac:grpSpMk id="4" creationId="{00000000-0000-0000-0000-000000000000}"/>
          </ac:grpSpMkLst>
        </pc:grpChg>
        <pc:grpChg chg="del">
          <ac:chgData name="Tomasz Moroń" userId="722be6c7-7b5a-4770-8a53-237b9e9b4a08" providerId="ADAL" clId="{233AE11F-81DA-4BD7-B476-B362A32EB71A}" dt="2024-04-03T12:11:55.410" v="31" actId="478"/>
          <ac:grpSpMkLst>
            <pc:docMk/>
            <pc:sldMk cId="3482335799" sldId="321"/>
            <ac:grpSpMk id="5" creationId="{00000000-0000-0000-0000-000000000000}"/>
          </ac:grpSpMkLst>
        </pc:grpChg>
        <pc:grpChg chg="del">
          <ac:chgData name="Tomasz Moroń" userId="722be6c7-7b5a-4770-8a53-237b9e9b4a08" providerId="ADAL" clId="{233AE11F-81DA-4BD7-B476-B362A32EB71A}" dt="2024-04-03T12:11:55.410" v="31" actId="478"/>
          <ac:grpSpMkLst>
            <pc:docMk/>
            <pc:sldMk cId="3482335799" sldId="321"/>
            <ac:grpSpMk id="6" creationId="{00000000-0000-0000-0000-000000000000}"/>
          </ac:grpSpMkLst>
        </pc:grpChg>
        <pc:grpChg chg="del">
          <ac:chgData name="Tomasz Moroń" userId="722be6c7-7b5a-4770-8a53-237b9e9b4a08" providerId="ADAL" clId="{233AE11F-81DA-4BD7-B476-B362A32EB71A}" dt="2024-04-03T12:11:55.410" v="31" actId="478"/>
          <ac:grpSpMkLst>
            <pc:docMk/>
            <pc:sldMk cId="3482335799" sldId="321"/>
            <ac:grpSpMk id="7" creationId="{00000000-0000-0000-0000-000000000000}"/>
          </ac:grpSpMkLst>
        </pc:grpChg>
        <pc:cxnChg chg="del">
          <ac:chgData name="Tomasz Moroń" userId="722be6c7-7b5a-4770-8a53-237b9e9b4a08" providerId="ADAL" clId="{233AE11F-81DA-4BD7-B476-B362A32EB71A}" dt="2024-04-03T12:11:55.410" v="31" actId="478"/>
          <ac:cxnSpMkLst>
            <pc:docMk/>
            <pc:sldMk cId="3482335799" sldId="321"/>
            <ac:cxnSpMk id="46" creationId="{00000000-0000-0000-0000-000000000000}"/>
          </ac:cxnSpMkLst>
        </pc:cxnChg>
      </pc:sldChg>
      <pc:sldChg chg="del">
        <pc:chgData name="Tomasz Moroń" userId="722be6c7-7b5a-4770-8a53-237b9e9b4a08" providerId="ADAL" clId="{233AE11F-81DA-4BD7-B476-B362A32EB71A}" dt="2024-04-03T12:11:11.427" v="26" actId="47"/>
        <pc:sldMkLst>
          <pc:docMk/>
          <pc:sldMk cId="2508075190" sldId="323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740619682" sldId="325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1175918783" sldId="326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251541230" sldId="327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554142237" sldId="344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302086266" sldId="351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2963765186" sldId="361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441843964" sldId="364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726042340" sldId="365"/>
        </pc:sldMkLst>
      </pc:sldChg>
      <pc:sldChg chg="del ord">
        <pc:chgData name="Tomasz Moroń" userId="722be6c7-7b5a-4770-8a53-237b9e9b4a08" providerId="ADAL" clId="{233AE11F-81DA-4BD7-B476-B362A32EB71A}" dt="2024-04-05T15:21:26.922" v="2313" actId="47"/>
        <pc:sldMkLst>
          <pc:docMk/>
          <pc:sldMk cId="1437278365" sldId="389"/>
        </pc:sldMkLst>
      </pc:sldChg>
      <pc:sldChg chg="addSp delSp modSp mod">
        <pc:chgData name="Tomasz Moroń" userId="722be6c7-7b5a-4770-8a53-237b9e9b4a08" providerId="ADAL" clId="{233AE11F-81DA-4BD7-B476-B362A32EB71A}" dt="2024-04-03T12:13:36.273" v="57"/>
        <pc:sldMkLst>
          <pc:docMk/>
          <pc:sldMk cId="1743980670" sldId="390"/>
        </pc:sldMkLst>
        <pc:spChg chg="mod">
          <ac:chgData name="Tomasz Moroń" userId="722be6c7-7b5a-4770-8a53-237b9e9b4a08" providerId="ADAL" clId="{233AE11F-81DA-4BD7-B476-B362A32EB71A}" dt="2024-04-03T12:13:36.273" v="57"/>
          <ac:spMkLst>
            <pc:docMk/>
            <pc:sldMk cId="1743980670" sldId="390"/>
            <ac:spMk id="4" creationId="{9A1194AB-4B7C-4100-BEC6-7C8BB7DA2519}"/>
          </ac:spMkLst>
        </pc:spChg>
        <pc:spChg chg="add del mod">
          <ac:chgData name="Tomasz Moroń" userId="722be6c7-7b5a-4770-8a53-237b9e9b4a08" providerId="ADAL" clId="{233AE11F-81DA-4BD7-B476-B362A32EB71A}" dt="2024-04-03T12:13:36.240" v="56" actId="6549"/>
          <ac:spMkLst>
            <pc:docMk/>
            <pc:sldMk cId="1743980670" sldId="390"/>
            <ac:spMk id="5" creationId="{972F99B4-387C-492C-981A-B631058B5B82}"/>
          </ac:spMkLst>
        </pc:spChg>
      </pc:sldChg>
      <pc:sldChg chg="delSp modSp add mod setBg">
        <pc:chgData name="Tomasz Moroń" userId="722be6c7-7b5a-4770-8a53-237b9e9b4a08" providerId="ADAL" clId="{233AE11F-81DA-4BD7-B476-B362A32EB71A}" dt="2024-04-03T12:23:07.378" v="250" actId="1076"/>
        <pc:sldMkLst>
          <pc:docMk/>
          <pc:sldMk cId="556169995" sldId="391"/>
        </pc:sldMkLst>
        <pc:spChg chg="mod">
          <ac:chgData name="Tomasz Moroń" userId="722be6c7-7b5a-4770-8a53-237b9e9b4a08" providerId="ADAL" clId="{233AE11F-81DA-4BD7-B476-B362A32EB71A}" dt="2024-04-03T12:19:55.241" v="159" actId="6549"/>
          <ac:spMkLst>
            <pc:docMk/>
            <pc:sldMk cId="556169995" sldId="391"/>
            <ac:spMk id="2" creationId="{80F52F2D-E26B-E744-3C42-670DAE4D1928}"/>
          </ac:spMkLst>
        </pc:spChg>
        <pc:spChg chg="del">
          <ac:chgData name="Tomasz Moroń" userId="722be6c7-7b5a-4770-8a53-237b9e9b4a08" providerId="ADAL" clId="{233AE11F-81DA-4BD7-B476-B362A32EB71A}" dt="2024-04-03T12:19:59.448" v="160" actId="478"/>
          <ac:spMkLst>
            <pc:docMk/>
            <pc:sldMk cId="556169995" sldId="391"/>
            <ac:spMk id="4" creationId="{E5162D0E-E5D4-9267-4A2F-CD78DB632370}"/>
          </ac:spMkLst>
        </pc:spChg>
        <pc:spChg chg="mod">
          <ac:chgData name="Tomasz Moroń" userId="722be6c7-7b5a-4770-8a53-237b9e9b4a08" providerId="ADAL" clId="{233AE11F-81DA-4BD7-B476-B362A32EB71A}" dt="2024-04-03T12:23:05.275" v="249" actId="1076"/>
          <ac:spMkLst>
            <pc:docMk/>
            <pc:sldMk cId="556169995" sldId="391"/>
            <ac:spMk id="5" creationId="{987AE619-7080-C199-FB79-FFC456683713}"/>
          </ac:spMkLst>
        </pc:spChg>
        <pc:spChg chg="mod">
          <ac:chgData name="Tomasz Moroń" userId="722be6c7-7b5a-4770-8a53-237b9e9b4a08" providerId="ADAL" clId="{233AE11F-81DA-4BD7-B476-B362A32EB71A}" dt="2024-04-03T12:23:07.378" v="250" actId="1076"/>
          <ac:spMkLst>
            <pc:docMk/>
            <pc:sldMk cId="556169995" sldId="391"/>
            <ac:spMk id="6" creationId="{363AED5F-5E47-53E4-B36A-E712128CF848}"/>
          </ac:spMkLst>
        </pc:spChg>
        <pc:spChg chg="mod">
          <ac:chgData name="Tomasz Moroń" userId="722be6c7-7b5a-4770-8a53-237b9e9b4a08" providerId="ADAL" clId="{233AE11F-81DA-4BD7-B476-B362A32EB71A}" dt="2024-04-03T12:22:58.495" v="248" actId="20577"/>
          <ac:spMkLst>
            <pc:docMk/>
            <pc:sldMk cId="556169995" sldId="391"/>
            <ac:spMk id="14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8:18.399" v="134" actId="478"/>
          <ac:spMkLst>
            <pc:docMk/>
            <pc:sldMk cId="556169995" sldId="391"/>
            <ac:spMk id="15" creationId="{00000000-0000-0000-0000-000000000000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3T12:25:49.271" v="314" actId="478"/>
        <pc:sldMkLst>
          <pc:docMk/>
          <pc:sldMk cId="3722100895" sldId="392"/>
        </pc:sldMkLst>
        <pc:spChg chg="mod">
          <ac:chgData name="Tomasz Moroń" userId="722be6c7-7b5a-4770-8a53-237b9e9b4a08" providerId="ADAL" clId="{233AE11F-81DA-4BD7-B476-B362A32EB71A}" dt="2024-04-03T12:23:49.126" v="257" actId="1076"/>
          <ac:spMkLst>
            <pc:docMk/>
            <pc:sldMk cId="3722100895" sldId="392"/>
            <ac:spMk id="2" creationId="{80F52F2D-E26B-E744-3C42-670DAE4D1928}"/>
          </ac:spMkLst>
        </pc:spChg>
        <pc:spChg chg="add mod">
          <ac:chgData name="Tomasz Moroń" userId="722be6c7-7b5a-4770-8a53-237b9e9b4a08" providerId="ADAL" clId="{233AE11F-81DA-4BD7-B476-B362A32EB71A}" dt="2024-04-03T12:24:37.397" v="271"/>
          <ac:spMkLst>
            <pc:docMk/>
            <pc:sldMk cId="3722100895" sldId="392"/>
            <ac:spMk id="3" creationId="{A33316AA-26FC-27F7-C919-E7C9D4D18A21}"/>
          </ac:spMkLst>
        </pc:spChg>
        <pc:spChg chg="add mod">
          <ac:chgData name="Tomasz Moroń" userId="722be6c7-7b5a-4770-8a53-237b9e9b4a08" providerId="ADAL" clId="{233AE11F-81DA-4BD7-B476-B362A32EB71A}" dt="2024-04-03T12:25:09.278" v="276" actId="20577"/>
          <ac:spMkLst>
            <pc:docMk/>
            <pc:sldMk cId="3722100895" sldId="392"/>
            <ac:spMk id="4" creationId="{46D3DB50-1845-22D8-1827-3AFA38105F7D}"/>
          </ac:spMkLst>
        </pc:spChg>
        <pc:spChg chg="del mod">
          <ac:chgData name="Tomasz Moroń" userId="722be6c7-7b5a-4770-8a53-237b9e9b4a08" providerId="ADAL" clId="{233AE11F-81DA-4BD7-B476-B362A32EB71A}" dt="2024-04-03T12:23:54.822" v="261" actId="478"/>
          <ac:spMkLst>
            <pc:docMk/>
            <pc:sldMk cId="3722100895" sldId="392"/>
            <ac:spMk id="5" creationId="{987AE619-7080-C199-FB79-FFC456683713}"/>
          </ac:spMkLst>
        </pc:spChg>
        <pc:spChg chg="del">
          <ac:chgData name="Tomasz Moroń" userId="722be6c7-7b5a-4770-8a53-237b9e9b4a08" providerId="ADAL" clId="{233AE11F-81DA-4BD7-B476-B362A32EB71A}" dt="2024-04-03T12:23:53.199" v="259" actId="478"/>
          <ac:spMkLst>
            <pc:docMk/>
            <pc:sldMk cId="3722100895" sldId="392"/>
            <ac:spMk id="6" creationId="{363AED5F-5E47-53E4-B36A-E712128CF848}"/>
          </ac:spMkLst>
        </pc:spChg>
        <pc:spChg chg="add del mod">
          <ac:chgData name="Tomasz Moroń" userId="722be6c7-7b5a-4770-8a53-237b9e9b4a08" providerId="ADAL" clId="{233AE11F-81DA-4BD7-B476-B362A32EB71A}" dt="2024-04-03T12:25:49.271" v="314" actId="478"/>
          <ac:spMkLst>
            <pc:docMk/>
            <pc:sldMk cId="3722100895" sldId="392"/>
            <ac:spMk id="7" creationId="{0DBF8D89-1CD0-24B1-EB76-78A5350AB2BA}"/>
          </ac:spMkLst>
        </pc:spChg>
        <pc:spChg chg="del mod">
          <ac:chgData name="Tomasz Moroń" userId="722be6c7-7b5a-4770-8a53-237b9e9b4a08" providerId="ADAL" clId="{233AE11F-81DA-4BD7-B476-B362A32EB71A}" dt="2024-04-03T12:23:42.240" v="254"/>
          <ac:spMkLst>
            <pc:docMk/>
            <pc:sldMk cId="3722100895" sldId="392"/>
            <ac:spMk id="14" creationId="{00000000-0000-0000-0000-000000000000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3T12:56:41.483" v="425" actId="1076"/>
        <pc:sldMkLst>
          <pc:docMk/>
          <pc:sldMk cId="3843717842" sldId="393"/>
        </pc:sldMkLst>
        <pc:spChg chg="mod">
          <ac:chgData name="Tomasz Moroń" userId="722be6c7-7b5a-4770-8a53-237b9e9b4a08" providerId="ADAL" clId="{233AE11F-81DA-4BD7-B476-B362A32EB71A}" dt="2024-04-03T12:56:01.829" v="409" actId="113"/>
          <ac:spMkLst>
            <pc:docMk/>
            <pc:sldMk cId="3843717842" sldId="393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3T12:56:11.596" v="412" actId="20577"/>
          <ac:spMkLst>
            <pc:docMk/>
            <pc:sldMk cId="3843717842" sldId="393"/>
            <ac:spMk id="3" creationId="{A33316AA-26FC-27F7-C919-E7C9D4D18A21}"/>
          </ac:spMkLst>
        </pc:spChg>
        <pc:spChg chg="mod">
          <ac:chgData name="Tomasz Moroń" userId="722be6c7-7b5a-4770-8a53-237b9e9b4a08" providerId="ADAL" clId="{233AE11F-81DA-4BD7-B476-B362A32EB71A}" dt="2024-04-03T12:56:34.179" v="423" actId="1076"/>
          <ac:spMkLst>
            <pc:docMk/>
            <pc:sldMk cId="3843717842" sldId="393"/>
            <ac:spMk id="4" creationId="{46D3DB50-1845-22D8-1827-3AFA38105F7D}"/>
          </ac:spMkLst>
        </pc:spChg>
        <pc:spChg chg="add mod">
          <ac:chgData name="Tomasz Moroń" userId="722be6c7-7b5a-4770-8a53-237b9e9b4a08" providerId="ADAL" clId="{233AE11F-81DA-4BD7-B476-B362A32EB71A}" dt="2024-04-03T12:56:41.483" v="425" actId="1076"/>
          <ac:spMkLst>
            <pc:docMk/>
            <pc:sldMk cId="3843717842" sldId="393"/>
            <ac:spMk id="5" creationId="{E4C9D9BE-F090-179F-2830-4981042DA2D0}"/>
          </ac:spMkLst>
        </pc:spChg>
        <pc:spChg chg="mod">
          <ac:chgData name="Tomasz Moroń" userId="722be6c7-7b5a-4770-8a53-237b9e9b4a08" providerId="ADAL" clId="{233AE11F-81DA-4BD7-B476-B362A32EB71A}" dt="2024-04-03T12:56:39.158" v="424" actId="1076"/>
          <ac:spMkLst>
            <pc:docMk/>
            <pc:sldMk cId="3843717842" sldId="393"/>
            <ac:spMk id="7" creationId="{0DBF8D89-1CD0-24B1-EB76-78A5350AB2BA}"/>
          </ac:spMkLst>
        </pc:spChg>
        <pc:spChg chg="add del">
          <ac:chgData name="Tomasz Moroń" userId="722be6c7-7b5a-4770-8a53-237b9e9b4a08" providerId="ADAL" clId="{233AE11F-81DA-4BD7-B476-B362A32EB71A}" dt="2024-04-03T12:27:00.385" v="321" actId="22"/>
          <ac:spMkLst>
            <pc:docMk/>
            <pc:sldMk cId="3843717842" sldId="393"/>
            <ac:spMk id="8" creationId="{890A9DC9-D8BD-F767-7A76-41F39105669E}"/>
          </ac:spMkLst>
        </pc:spChg>
      </pc:sldChg>
      <pc:sldChg chg="modSp add mod">
        <pc:chgData name="Tomasz Moroń" userId="722be6c7-7b5a-4770-8a53-237b9e9b4a08" providerId="ADAL" clId="{233AE11F-81DA-4BD7-B476-B362A32EB71A}" dt="2024-04-05T11:21:09.200" v="1239" actId="1076"/>
        <pc:sldMkLst>
          <pc:docMk/>
          <pc:sldMk cId="2485944917" sldId="394"/>
        </pc:sldMkLst>
        <pc:spChg chg="mod">
          <ac:chgData name="Tomasz Moroń" userId="722be6c7-7b5a-4770-8a53-237b9e9b4a08" providerId="ADAL" clId="{233AE11F-81DA-4BD7-B476-B362A32EB71A}" dt="2024-04-05T11:20:51.077" v="1234" actId="14100"/>
          <ac:spMkLst>
            <pc:docMk/>
            <pc:sldMk cId="2485944917" sldId="394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11:21:01.645" v="1236" actId="1076"/>
          <ac:spMkLst>
            <pc:docMk/>
            <pc:sldMk cId="2485944917" sldId="394"/>
            <ac:spMk id="3" creationId="{A33316AA-26FC-27F7-C919-E7C9D4D18A21}"/>
          </ac:spMkLst>
        </pc:spChg>
        <pc:spChg chg="mod">
          <ac:chgData name="Tomasz Moroń" userId="722be6c7-7b5a-4770-8a53-237b9e9b4a08" providerId="ADAL" clId="{233AE11F-81DA-4BD7-B476-B362A32EB71A}" dt="2024-04-05T11:21:03.458" v="1237" actId="1076"/>
          <ac:spMkLst>
            <pc:docMk/>
            <pc:sldMk cId="2485944917" sldId="394"/>
            <ac:spMk id="4" creationId="{46D3DB50-1845-22D8-1827-3AFA38105F7D}"/>
          </ac:spMkLst>
        </pc:spChg>
        <pc:spChg chg="mod">
          <ac:chgData name="Tomasz Moroń" userId="722be6c7-7b5a-4770-8a53-237b9e9b4a08" providerId="ADAL" clId="{233AE11F-81DA-4BD7-B476-B362A32EB71A}" dt="2024-04-05T11:21:09.200" v="1239" actId="1076"/>
          <ac:spMkLst>
            <pc:docMk/>
            <pc:sldMk cId="2485944917" sldId="394"/>
            <ac:spMk id="5" creationId="{E4C9D9BE-F090-179F-2830-4981042DA2D0}"/>
          </ac:spMkLst>
        </pc:spChg>
        <pc:spChg chg="mod">
          <ac:chgData name="Tomasz Moroń" userId="722be6c7-7b5a-4770-8a53-237b9e9b4a08" providerId="ADAL" clId="{233AE11F-81DA-4BD7-B476-B362A32EB71A}" dt="2024-04-05T11:21:06.401" v="1238" actId="1076"/>
          <ac:spMkLst>
            <pc:docMk/>
            <pc:sldMk cId="2485944917" sldId="394"/>
            <ac:spMk id="7" creationId="{0DBF8D89-1CD0-24B1-EB76-78A5350AB2BA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4:35:53.725" v="1729" actId="20577"/>
        <pc:sldMkLst>
          <pc:docMk/>
          <pc:sldMk cId="593338675" sldId="395"/>
        </pc:sldMkLst>
        <pc:spChg chg="mod">
          <ac:chgData name="Tomasz Moroń" userId="722be6c7-7b5a-4770-8a53-237b9e9b4a08" providerId="ADAL" clId="{233AE11F-81DA-4BD7-B476-B362A32EB71A}" dt="2024-04-05T08:22:01.987" v="793" actId="20577"/>
          <ac:spMkLst>
            <pc:docMk/>
            <pc:sldMk cId="593338675" sldId="395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11:21:16.416" v="1241" actId="20577"/>
          <ac:spMkLst>
            <pc:docMk/>
            <pc:sldMk cId="593338675" sldId="395"/>
            <ac:spMk id="3" creationId="{A33316AA-26FC-27F7-C919-E7C9D4D18A21}"/>
          </ac:spMkLst>
        </pc:spChg>
        <pc:spChg chg="del">
          <ac:chgData name="Tomasz Moroń" userId="722be6c7-7b5a-4770-8a53-237b9e9b4a08" providerId="ADAL" clId="{233AE11F-81DA-4BD7-B476-B362A32EB71A}" dt="2024-04-05T09:02:46.731" v="796" actId="478"/>
          <ac:spMkLst>
            <pc:docMk/>
            <pc:sldMk cId="593338675" sldId="395"/>
            <ac:spMk id="4" creationId="{46D3DB50-1845-22D8-1827-3AFA38105F7D}"/>
          </ac:spMkLst>
        </pc:spChg>
        <pc:spChg chg="del">
          <ac:chgData name="Tomasz Moroń" userId="722be6c7-7b5a-4770-8a53-237b9e9b4a08" providerId="ADAL" clId="{233AE11F-81DA-4BD7-B476-B362A32EB71A}" dt="2024-04-05T09:02:45.139" v="795" actId="478"/>
          <ac:spMkLst>
            <pc:docMk/>
            <pc:sldMk cId="593338675" sldId="395"/>
            <ac:spMk id="5" creationId="{E4C9D9BE-F090-179F-2830-4981042DA2D0}"/>
          </ac:spMkLst>
        </pc:spChg>
        <pc:spChg chg="add mod">
          <ac:chgData name="Tomasz Moroń" userId="722be6c7-7b5a-4770-8a53-237b9e9b4a08" providerId="ADAL" clId="{233AE11F-81DA-4BD7-B476-B362A32EB71A}" dt="2024-04-05T14:35:53.725" v="1729" actId="20577"/>
          <ac:spMkLst>
            <pc:docMk/>
            <pc:sldMk cId="593338675" sldId="395"/>
            <ac:spMk id="6" creationId="{6690E60D-CA5F-DC8A-86F2-67B81106F5AD}"/>
          </ac:spMkLst>
        </pc:spChg>
        <pc:spChg chg="del">
          <ac:chgData name="Tomasz Moroń" userId="722be6c7-7b5a-4770-8a53-237b9e9b4a08" providerId="ADAL" clId="{233AE11F-81DA-4BD7-B476-B362A32EB71A}" dt="2024-04-05T09:02:45.139" v="795" actId="478"/>
          <ac:spMkLst>
            <pc:docMk/>
            <pc:sldMk cId="593338675" sldId="395"/>
            <ac:spMk id="7" creationId="{0DBF8D89-1CD0-24B1-EB76-78A5350AB2BA}"/>
          </ac:spMkLst>
        </pc:spChg>
        <pc:spChg chg="add mod">
          <ac:chgData name="Tomasz Moroń" userId="722be6c7-7b5a-4770-8a53-237b9e9b4a08" providerId="ADAL" clId="{233AE11F-81DA-4BD7-B476-B362A32EB71A}" dt="2024-04-05T09:09:59.829" v="1013" actId="20577"/>
          <ac:spMkLst>
            <pc:docMk/>
            <pc:sldMk cId="593338675" sldId="395"/>
            <ac:spMk id="8" creationId="{BB167E24-5C10-ACB7-0A06-8AEFD6A01630}"/>
          </ac:spMkLst>
        </pc:spChg>
        <pc:spChg chg="add mod">
          <ac:chgData name="Tomasz Moroń" userId="722be6c7-7b5a-4770-8a53-237b9e9b4a08" providerId="ADAL" clId="{233AE11F-81DA-4BD7-B476-B362A32EB71A}" dt="2024-04-05T09:10:14.148" v="1020" actId="5793"/>
          <ac:spMkLst>
            <pc:docMk/>
            <pc:sldMk cId="593338675" sldId="395"/>
            <ac:spMk id="9" creationId="{291AA8AA-AF5A-727A-6FB5-61D9D814BF90}"/>
          </ac:spMkLst>
        </pc:spChg>
        <pc:spChg chg="add del mod">
          <ac:chgData name="Tomasz Moroń" userId="722be6c7-7b5a-4770-8a53-237b9e9b4a08" providerId="ADAL" clId="{233AE11F-81DA-4BD7-B476-B362A32EB71A}" dt="2024-04-05T09:04:07.003" v="822" actId="478"/>
          <ac:spMkLst>
            <pc:docMk/>
            <pc:sldMk cId="593338675" sldId="395"/>
            <ac:spMk id="10" creationId="{D7500B6B-9530-05C3-9270-A1B8EABEF2A2}"/>
          </ac:spMkLst>
        </pc:spChg>
        <pc:spChg chg="add mod">
          <ac:chgData name="Tomasz Moroń" userId="722be6c7-7b5a-4770-8a53-237b9e9b4a08" providerId="ADAL" clId="{233AE11F-81DA-4BD7-B476-B362A32EB71A}" dt="2024-04-05T09:10:17.570" v="1022" actId="20577"/>
          <ac:spMkLst>
            <pc:docMk/>
            <pc:sldMk cId="593338675" sldId="395"/>
            <ac:spMk id="11" creationId="{830C21DF-3045-9C7C-C03F-F550A2F3C064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1:22:13.306" v="1254" actId="20577"/>
        <pc:sldMkLst>
          <pc:docMk/>
          <pc:sldMk cId="2924226531" sldId="396"/>
        </pc:sldMkLst>
        <pc:spChg chg="mod">
          <ac:chgData name="Tomasz Moroń" userId="722be6c7-7b5a-4770-8a53-237b9e9b4a08" providerId="ADAL" clId="{233AE11F-81DA-4BD7-B476-B362A32EB71A}" dt="2024-04-05T09:10:39.168" v="1030" actId="20577"/>
          <ac:spMkLst>
            <pc:docMk/>
            <pc:sldMk cId="2924226531" sldId="396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11:21:46.014" v="1243" actId="21"/>
          <ac:spMkLst>
            <pc:docMk/>
            <pc:sldMk cId="2924226531" sldId="396"/>
            <ac:spMk id="3" creationId="{A33316AA-26FC-27F7-C919-E7C9D4D18A21}"/>
          </ac:spMkLst>
        </pc:spChg>
        <pc:spChg chg="add mod">
          <ac:chgData name="Tomasz Moroń" userId="722be6c7-7b5a-4770-8a53-237b9e9b4a08" providerId="ADAL" clId="{233AE11F-81DA-4BD7-B476-B362A32EB71A}" dt="2024-04-05T11:22:13.306" v="1254" actId="20577"/>
          <ac:spMkLst>
            <pc:docMk/>
            <pc:sldMk cId="2924226531" sldId="396"/>
            <ac:spMk id="5" creationId="{65A356C3-E6C1-7393-9336-461339932CF2}"/>
          </ac:spMkLst>
        </pc:spChg>
        <pc:spChg chg="del">
          <ac:chgData name="Tomasz Moroń" userId="722be6c7-7b5a-4770-8a53-237b9e9b4a08" providerId="ADAL" clId="{233AE11F-81DA-4BD7-B476-B362A32EB71A}" dt="2024-04-05T09:17:04.160" v="1034" actId="478"/>
          <ac:spMkLst>
            <pc:docMk/>
            <pc:sldMk cId="2924226531" sldId="396"/>
            <ac:spMk id="6" creationId="{6690E60D-CA5F-DC8A-86F2-67B81106F5AD}"/>
          </ac:spMkLst>
        </pc:spChg>
        <pc:spChg chg="del mod">
          <ac:chgData name="Tomasz Moroń" userId="722be6c7-7b5a-4770-8a53-237b9e9b4a08" providerId="ADAL" clId="{233AE11F-81DA-4BD7-B476-B362A32EB71A}" dt="2024-04-05T09:17:03.023" v="1033" actId="478"/>
          <ac:spMkLst>
            <pc:docMk/>
            <pc:sldMk cId="2924226531" sldId="396"/>
            <ac:spMk id="8" creationId="{BB167E24-5C10-ACB7-0A06-8AEFD6A01630}"/>
          </ac:spMkLst>
        </pc:spChg>
        <pc:spChg chg="del">
          <ac:chgData name="Tomasz Moroń" userId="722be6c7-7b5a-4770-8a53-237b9e9b4a08" providerId="ADAL" clId="{233AE11F-81DA-4BD7-B476-B362A32EB71A}" dt="2024-04-05T09:17:05.464" v="1035" actId="478"/>
          <ac:spMkLst>
            <pc:docMk/>
            <pc:sldMk cId="2924226531" sldId="396"/>
            <ac:spMk id="9" creationId="{291AA8AA-AF5A-727A-6FB5-61D9D814BF90}"/>
          </ac:spMkLst>
        </pc:spChg>
        <pc:spChg chg="add mod">
          <ac:chgData name="Tomasz Moroń" userId="722be6c7-7b5a-4770-8a53-237b9e9b4a08" providerId="ADAL" clId="{233AE11F-81DA-4BD7-B476-B362A32EB71A}" dt="2024-04-05T11:21:59.213" v="1250" actId="21"/>
          <ac:spMkLst>
            <pc:docMk/>
            <pc:sldMk cId="2924226531" sldId="396"/>
            <ac:spMk id="10" creationId="{B1D074B9-3E30-E58D-8BDD-0A7FBAF17073}"/>
          </ac:spMkLst>
        </pc:spChg>
        <pc:spChg chg="del">
          <ac:chgData name="Tomasz Moroń" userId="722be6c7-7b5a-4770-8a53-237b9e9b4a08" providerId="ADAL" clId="{233AE11F-81DA-4BD7-B476-B362A32EB71A}" dt="2024-04-05T09:17:06.768" v="1036" actId="478"/>
          <ac:spMkLst>
            <pc:docMk/>
            <pc:sldMk cId="2924226531" sldId="396"/>
            <ac:spMk id="11" creationId="{830C21DF-3045-9C7C-C03F-F550A2F3C064}"/>
          </ac:spMkLst>
        </pc:spChg>
        <pc:spChg chg="add mod">
          <ac:chgData name="Tomasz Moroń" userId="722be6c7-7b5a-4770-8a53-237b9e9b4a08" providerId="ADAL" clId="{233AE11F-81DA-4BD7-B476-B362A32EB71A}" dt="2024-04-05T11:22:10.026" v="1253" actId="255"/>
          <ac:spMkLst>
            <pc:docMk/>
            <pc:sldMk cId="2924226531" sldId="396"/>
            <ac:spMk id="13" creationId="{1C49F33B-97C1-700F-B6AE-CE1E32EFEEF8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1:22:28.600" v="1256" actId="6549"/>
        <pc:sldMkLst>
          <pc:docMk/>
          <pc:sldMk cId="3982558798" sldId="397"/>
        </pc:sldMkLst>
        <pc:spChg chg="mod">
          <ac:chgData name="Tomasz Moroń" userId="722be6c7-7b5a-4770-8a53-237b9e9b4a08" providerId="ADAL" clId="{233AE11F-81DA-4BD7-B476-B362A32EB71A}" dt="2024-04-05T11:22:28.600" v="1256" actId="6549"/>
          <ac:spMkLst>
            <pc:docMk/>
            <pc:sldMk cId="3982558798" sldId="397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09:52:10.599" v="1168" actId="20577"/>
          <ac:spMkLst>
            <pc:docMk/>
            <pc:sldMk cId="3982558798" sldId="397"/>
            <ac:spMk id="3" creationId="{A33316AA-26FC-27F7-C919-E7C9D4D18A21}"/>
          </ac:spMkLst>
        </pc:spChg>
        <pc:spChg chg="add del mod">
          <ac:chgData name="Tomasz Moroń" userId="722be6c7-7b5a-4770-8a53-237b9e9b4a08" providerId="ADAL" clId="{233AE11F-81DA-4BD7-B476-B362A32EB71A}" dt="2024-04-05T09:52:01.057" v="1166" actId="478"/>
          <ac:spMkLst>
            <pc:docMk/>
            <pc:sldMk cId="3982558798" sldId="397"/>
            <ac:spMk id="5" creationId="{BE5D1C04-2BF8-B0C6-5D6A-5EDF79E682D9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1:58:37.380" v="1496" actId="404"/>
        <pc:sldMkLst>
          <pc:docMk/>
          <pc:sldMk cId="2723494427" sldId="398"/>
        </pc:sldMkLst>
        <pc:spChg chg="del mod">
          <ac:chgData name="Tomasz Moroń" userId="722be6c7-7b5a-4770-8a53-237b9e9b4a08" providerId="ADAL" clId="{233AE11F-81DA-4BD7-B476-B362A32EB71A}" dt="2024-04-05T09:47:06.338" v="1130"/>
          <ac:spMkLst>
            <pc:docMk/>
            <pc:sldMk cId="2723494427" sldId="398"/>
            <ac:spMk id="3" creationId="{A33316AA-26FC-27F7-C919-E7C9D4D18A21}"/>
          </ac:spMkLst>
        </pc:spChg>
        <pc:spChg chg="del">
          <ac:chgData name="Tomasz Moroń" userId="722be6c7-7b5a-4770-8a53-237b9e9b4a08" providerId="ADAL" clId="{233AE11F-81DA-4BD7-B476-B362A32EB71A}" dt="2024-04-05T09:49:16.449" v="1137" actId="478"/>
          <ac:spMkLst>
            <pc:docMk/>
            <pc:sldMk cId="2723494427" sldId="398"/>
            <ac:spMk id="5" creationId="{BE5D1C04-2BF8-B0C6-5D6A-5EDF79E682D9}"/>
          </ac:spMkLst>
        </pc:spChg>
        <pc:graphicFrameChg chg="add mod modGraphic">
          <ac:chgData name="Tomasz Moroń" userId="722be6c7-7b5a-4770-8a53-237b9e9b4a08" providerId="ADAL" clId="{233AE11F-81DA-4BD7-B476-B362A32EB71A}" dt="2024-04-05T11:58:37.380" v="1496" actId="404"/>
          <ac:graphicFrameMkLst>
            <pc:docMk/>
            <pc:sldMk cId="2723494427" sldId="398"/>
            <ac:graphicFrameMk id="4" creationId="{3C4802CD-09E5-B985-E931-C177C98E0471}"/>
          </ac:graphicFrameMkLst>
        </pc:graphicFrameChg>
      </pc:sldChg>
      <pc:sldChg chg="addSp delSp modSp add mod">
        <pc:chgData name="Tomasz Moroń" userId="722be6c7-7b5a-4770-8a53-237b9e9b4a08" providerId="ADAL" clId="{233AE11F-81DA-4BD7-B476-B362A32EB71A}" dt="2024-04-05T13:29:11.714" v="1578" actId="408"/>
        <pc:sldMkLst>
          <pc:docMk/>
          <pc:sldMk cId="3119913529" sldId="399"/>
        </pc:sldMkLst>
        <pc:spChg chg="del">
          <ac:chgData name="Tomasz Moroń" userId="722be6c7-7b5a-4770-8a53-237b9e9b4a08" providerId="ADAL" clId="{233AE11F-81DA-4BD7-B476-B362A32EB71A}" dt="2024-04-05T09:52:52.793" v="1177" actId="478"/>
          <ac:spMkLst>
            <pc:docMk/>
            <pc:sldMk cId="3119913529" sldId="399"/>
            <ac:spMk id="2" creationId="{80F52F2D-E26B-E744-3C42-670DAE4D1928}"/>
          </ac:spMkLst>
        </pc:spChg>
        <pc:graphicFrameChg chg="del modGraphic">
          <ac:chgData name="Tomasz Moroń" userId="722be6c7-7b5a-4770-8a53-237b9e9b4a08" providerId="ADAL" clId="{233AE11F-81DA-4BD7-B476-B362A32EB71A}" dt="2024-04-05T09:52:50.509" v="1176" actId="478"/>
          <ac:graphicFrameMkLst>
            <pc:docMk/>
            <pc:sldMk cId="3119913529" sldId="399"/>
            <ac:graphicFrameMk id="4" creationId="{3C4802CD-09E5-B985-E931-C177C98E0471}"/>
          </ac:graphicFrameMkLst>
        </pc:graphicFrameChg>
        <pc:picChg chg="add del">
          <ac:chgData name="Tomasz Moroń" userId="722be6c7-7b5a-4770-8a53-237b9e9b4a08" providerId="ADAL" clId="{233AE11F-81DA-4BD7-B476-B362A32EB71A}" dt="2024-04-05T13:21:50.625" v="1497" actId="478"/>
          <ac:picMkLst>
            <pc:docMk/>
            <pc:sldMk cId="3119913529" sldId="399"/>
            <ac:picMk id="5" creationId="{2AB3CE08-33E0-9219-BA4E-CA028549E43B}"/>
          </ac:picMkLst>
        </pc:picChg>
        <pc:picChg chg="add mod">
          <ac:chgData name="Tomasz Moroń" userId="722be6c7-7b5a-4770-8a53-237b9e9b4a08" providerId="ADAL" clId="{233AE11F-81DA-4BD7-B476-B362A32EB71A}" dt="2024-04-05T13:29:11.714" v="1578" actId="408"/>
          <ac:picMkLst>
            <pc:docMk/>
            <pc:sldMk cId="3119913529" sldId="399"/>
            <ac:picMk id="7" creationId="{6107C481-1FD0-2E07-22FA-C7C73C381D71}"/>
          </ac:picMkLst>
        </pc:picChg>
      </pc:sldChg>
      <pc:sldChg chg="addSp delSp modSp add del mod">
        <pc:chgData name="Tomasz Moroń" userId="722be6c7-7b5a-4770-8a53-237b9e9b4a08" providerId="ADAL" clId="{233AE11F-81DA-4BD7-B476-B362A32EB71A}" dt="2024-04-05T09:52:27.445" v="1173" actId="47"/>
        <pc:sldMkLst>
          <pc:docMk/>
          <pc:sldMk cId="4282525465" sldId="399"/>
        </pc:sldMkLst>
        <pc:spChg chg="del mod">
          <ac:chgData name="Tomasz Moroń" userId="722be6c7-7b5a-4770-8a53-237b9e9b4a08" providerId="ADAL" clId="{233AE11F-81DA-4BD7-B476-B362A32EB71A}" dt="2024-04-05T09:47:31.370" v="1133" actId="478"/>
          <ac:spMkLst>
            <pc:docMk/>
            <pc:sldMk cId="4282525465" sldId="399"/>
            <ac:spMk id="5" creationId="{BE5D1C04-2BF8-B0C6-5D6A-5EDF79E682D9}"/>
          </ac:spMkLst>
        </pc:spChg>
        <pc:graphicFrameChg chg="add mod">
          <ac:chgData name="Tomasz Moroń" userId="722be6c7-7b5a-4770-8a53-237b9e9b4a08" providerId="ADAL" clId="{233AE11F-81DA-4BD7-B476-B362A32EB71A}" dt="2024-04-05T09:47:45.326" v="1136"/>
          <ac:graphicFrameMkLst>
            <pc:docMk/>
            <pc:sldMk cId="4282525465" sldId="399"/>
            <ac:graphicFrameMk id="3" creationId="{1D775F32-EB4E-BFFE-B200-8F4B3C54201B}"/>
          </ac:graphicFrameMkLst>
        </pc:graphicFrameChg>
      </pc:sldChg>
      <pc:sldChg chg="addSp delSp modSp add mod">
        <pc:chgData name="Tomasz Moroń" userId="722be6c7-7b5a-4770-8a53-237b9e9b4a08" providerId="ADAL" clId="{233AE11F-81DA-4BD7-B476-B362A32EB71A}" dt="2024-04-05T13:28:53.961" v="1576" actId="465"/>
        <pc:sldMkLst>
          <pc:docMk/>
          <pc:sldMk cId="2995311047" sldId="400"/>
        </pc:sldMkLst>
        <pc:picChg chg="add mod">
          <ac:chgData name="Tomasz Moroń" userId="722be6c7-7b5a-4770-8a53-237b9e9b4a08" providerId="ADAL" clId="{233AE11F-81DA-4BD7-B476-B362A32EB71A}" dt="2024-04-05T13:28:53.961" v="1576" actId="465"/>
          <ac:picMkLst>
            <pc:docMk/>
            <pc:sldMk cId="2995311047" sldId="400"/>
            <ac:picMk id="3" creationId="{DDA1E99C-9E86-0AE3-A917-3C6A285DC557}"/>
          </ac:picMkLst>
        </pc:picChg>
        <pc:picChg chg="del">
          <ac:chgData name="Tomasz Moroń" userId="722be6c7-7b5a-4770-8a53-237b9e9b4a08" providerId="ADAL" clId="{233AE11F-81DA-4BD7-B476-B362A32EB71A}" dt="2024-04-05T13:22:01.297" v="1499" actId="478"/>
          <ac:picMkLst>
            <pc:docMk/>
            <pc:sldMk cId="2995311047" sldId="400"/>
            <ac:picMk id="5" creationId="{2AB3CE08-33E0-9219-BA4E-CA028549E43B}"/>
          </ac:picMkLst>
        </pc:picChg>
      </pc:sldChg>
      <pc:sldChg chg="addSp delSp modSp add mod">
        <pc:chgData name="Tomasz Moroń" userId="722be6c7-7b5a-4770-8a53-237b9e9b4a08" providerId="ADAL" clId="{233AE11F-81DA-4BD7-B476-B362A32EB71A}" dt="2024-04-05T11:19:51.185" v="1232" actId="20577"/>
        <pc:sldMkLst>
          <pc:docMk/>
          <pc:sldMk cId="2889550744" sldId="401"/>
        </pc:sldMkLst>
        <pc:spChg chg="mod">
          <ac:chgData name="Tomasz Moroń" userId="722be6c7-7b5a-4770-8a53-237b9e9b4a08" providerId="ADAL" clId="{233AE11F-81DA-4BD7-B476-B362A32EB71A}" dt="2024-04-05T11:16:43.886" v="1181" actId="20577"/>
          <ac:spMkLst>
            <pc:docMk/>
            <pc:sldMk cId="2889550744" sldId="401"/>
            <ac:spMk id="2" creationId="{80F52F2D-E26B-E744-3C42-670DAE4D1928}"/>
          </ac:spMkLst>
        </pc:spChg>
        <pc:spChg chg="del">
          <ac:chgData name="Tomasz Moroń" userId="722be6c7-7b5a-4770-8a53-237b9e9b4a08" providerId="ADAL" clId="{233AE11F-81DA-4BD7-B476-B362A32EB71A}" dt="2024-04-05T11:17:33.537" v="1187" actId="478"/>
          <ac:spMkLst>
            <pc:docMk/>
            <pc:sldMk cId="2889550744" sldId="401"/>
            <ac:spMk id="3" creationId="{A33316AA-26FC-27F7-C919-E7C9D4D18A21}"/>
          </ac:spMkLst>
        </pc:spChg>
        <pc:spChg chg="add mod">
          <ac:chgData name="Tomasz Moroń" userId="722be6c7-7b5a-4770-8a53-237b9e9b4a08" providerId="ADAL" clId="{233AE11F-81DA-4BD7-B476-B362A32EB71A}" dt="2024-04-05T11:18:47.871" v="1210" actId="21"/>
          <ac:spMkLst>
            <pc:docMk/>
            <pc:sldMk cId="2889550744" sldId="401"/>
            <ac:spMk id="5" creationId="{48E349B4-3469-A38F-3375-7463EBD3E76C}"/>
          </ac:spMkLst>
        </pc:spChg>
        <pc:spChg chg="del">
          <ac:chgData name="Tomasz Moroń" userId="722be6c7-7b5a-4770-8a53-237b9e9b4a08" providerId="ADAL" clId="{233AE11F-81DA-4BD7-B476-B362A32EB71A}" dt="2024-04-05T11:17:32.536" v="1186" actId="478"/>
          <ac:spMkLst>
            <pc:docMk/>
            <pc:sldMk cId="2889550744" sldId="401"/>
            <ac:spMk id="6" creationId="{6690E60D-CA5F-DC8A-86F2-67B81106F5AD}"/>
          </ac:spMkLst>
        </pc:spChg>
        <pc:spChg chg="del">
          <ac:chgData name="Tomasz Moroń" userId="722be6c7-7b5a-4770-8a53-237b9e9b4a08" providerId="ADAL" clId="{233AE11F-81DA-4BD7-B476-B362A32EB71A}" dt="2024-04-05T11:17:31.568" v="1185" actId="478"/>
          <ac:spMkLst>
            <pc:docMk/>
            <pc:sldMk cId="2889550744" sldId="401"/>
            <ac:spMk id="8" creationId="{BB167E24-5C10-ACB7-0A06-8AEFD6A01630}"/>
          </ac:spMkLst>
        </pc:spChg>
        <pc:spChg chg="del">
          <ac:chgData name="Tomasz Moroń" userId="722be6c7-7b5a-4770-8a53-237b9e9b4a08" providerId="ADAL" clId="{233AE11F-81DA-4BD7-B476-B362A32EB71A}" dt="2024-04-05T11:17:30.217" v="1184" actId="478"/>
          <ac:spMkLst>
            <pc:docMk/>
            <pc:sldMk cId="2889550744" sldId="401"/>
            <ac:spMk id="9" creationId="{291AA8AA-AF5A-727A-6FB5-61D9D814BF90}"/>
          </ac:spMkLst>
        </pc:spChg>
        <pc:spChg chg="add mod">
          <ac:chgData name="Tomasz Moroń" userId="722be6c7-7b5a-4770-8a53-237b9e9b4a08" providerId="ADAL" clId="{233AE11F-81DA-4BD7-B476-B362A32EB71A}" dt="2024-04-05T11:19:04.293" v="1215" actId="21"/>
          <ac:spMkLst>
            <pc:docMk/>
            <pc:sldMk cId="2889550744" sldId="401"/>
            <ac:spMk id="10" creationId="{CA923904-CA8F-FBC5-14E1-FFA3192CD6FE}"/>
          </ac:spMkLst>
        </pc:spChg>
        <pc:spChg chg="del mod">
          <ac:chgData name="Tomasz Moroń" userId="722be6c7-7b5a-4770-8a53-237b9e9b4a08" providerId="ADAL" clId="{233AE11F-81DA-4BD7-B476-B362A32EB71A}" dt="2024-04-05T11:17:29.144" v="1183" actId="478"/>
          <ac:spMkLst>
            <pc:docMk/>
            <pc:sldMk cId="2889550744" sldId="401"/>
            <ac:spMk id="11" creationId="{830C21DF-3045-9C7C-C03F-F550A2F3C064}"/>
          </ac:spMkLst>
        </pc:spChg>
        <pc:spChg chg="add mod">
          <ac:chgData name="Tomasz Moroń" userId="722be6c7-7b5a-4770-8a53-237b9e9b4a08" providerId="ADAL" clId="{233AE11F-81DA-4BD7-B476-B362A32EB71A}" dt="2024-04-05T11:19:51.185" v="1232" actId="20577"/>
          <ac:spMkLst>
            <pc:docMk/>
            <pc:sldMk cId="2889550744" sldId="401"/>
            <ac:spMk id="13" creationId="{507A81D5-5511-3C2D-B162-70AB15FCECD2}"/>
          </ac:spMkLst>
        </pc:spChg>
        <pc:spChg chg="add mod">
          <ac:chgData name="Tomasz Moroń" userId="722be6c7-7b5a-4770-8a53-237b9e9b4a08" providerId="ADAL" clId="{233AE11F-81DA-4BD7-B476-B362A32EB71A}" dt="2024-04-05T11:19:45.086" v="1230" actId="1076"/>
          <ac:spMkLst>
            <pc:docMk/>
            <pc:sldMk cId="2889550744" sldId="401"/>
            <ac:spMk id="15" creationId="{B4A1B514-6F7D-DC3F-23B7-3B3CB2A70834}"/>
          </ac:spMkLst>
        </pc:spChg>
        <pc:spChg chg="add mod">
          <ac:chgData name="Tomasz Moroń" userId="722be6c7-7b5a-4770-8a53-237b9e9b4a08" providerId="ADAL" clId="{233AE11F-81DA-4BD7-B476-B362A32EB71A}" dt="2024-04-05T11:19:42.863" v="1229" actId="1076"/>
          <ac:spMkLst>
            <pc:docMk/>
            <pc:sldMk cId="2889550744" sldId="401"/>
            <ac:spMk id="18" creationId="{1BAA7225-C4C2-1634-9052-1CFE74013695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1:40:33.726" v="1428" actId="20577"/>
        <pc:sldMkLst>
          <pc:docMk/>
          <pc:sldMk cId="2675607517" sldId="402"/>
        </pc:sldMkLst>
        <pc:spChg chg="mod">
          <ac:chgData name="Tomasz Moroń" userId="722be6c7-7b5a-4770-8a53-237b9e9b4a08" providerId="ADAL" clId="{233AE11F-81DA-4BD7-B476-B362A32EB71A}" dt="2024-04-05T11:40:33.726" v="1428" actId="20577"/>
          <ac:spMkLst>
            <pc:docMk/>
            <pc:sldMk cId="2675607517" sldId="402"/>
            <ac:spMk id="2" creationId="{80F52F2D-E26B-E744-3C42-670DAE4D1928}"/>
          </ac:spMkLst>
        </pc:spChg>
        <pc:spChg chg="del">
          <ac:chgData name="Tomasz Moroń" userId="722be6c7-7b5a-4770-8a53-237b9e9b4a08" providerId="ADAL" clId="{233AE11F-81DA-4BD7-B476-B362A32EB71A}" dt="2024-04-05T11:31:03.238" v="1257" actId="478"/>
          <ac:spMkLst>
            <pc:docMk/>
            <pc:sldMk cId="2675607517" sldId="402"/>
            <ac:spMk id="3" creationId="{A33316AA-26FC-27F7-C919-E7C9D4D18A21}"/>
          </ac:spMkLst>
        </pc:spChg>
        <pc:spChg chg="add mod">
          <ac:chgData name="Tomasz Moroń" userId="722be6c7-7b5a-4770-8a53-237b9e9b4a08" providerId="ADAL" clId="{233AE11F-81DA-4BD7-B476-B362A32EB71A}" dt="2024-04-05T11:39:31.927" v="1393" actId="21"/>
          <ac:spMkLst>
            <pc:docMk/>
            <pc:sldMk cId="2675607517" sldId="402"/>
            <ac:spMk id="5" creationId="{8857E630-457B-9363-E6FA-616EAD06D53C}"/>
          </ac:spMkLst>
        </pc:spChg>
        <pc:spChg chg="del">
          <ac:chgData name="Tomasz Moroń" userId="722be6c7-7b5a-4770-8a53-237b9e9b4a08" providerId="ADAL" clId="{233AE11F-81DA-4BD7-B476-B362A32EB71A}" dt="2024-04-05T11:31:03.238" v="1257" actId="478"/>
          <ac:spMkLst>
            <pc:docMk/>
            <pc:sldMk cId="2675607517" sldId="402"/>
            <ac:spMk id="6" creationId="{6690E60D-CA5F-DC8A-86F2-67B81106F5AD}"/>
          </ac:spMkLst>
        </pc:spChg>
        <pc:spChg chg="del">
          <ac:chgData name="Tomasz Moroń" userId="722be6c7-7b5a-4770-8a53-237b9e9b4a08" providerId="ADAL" clId="{233AE11F-81DA-4BD7-B476-B362A32EB71A}" dt="2024-04-05T11:31:03.238" v="1257" actId="478"/>
          <ac:spMkLst>
            <pc:docMk/>
            <pc:sldMk cId="2675607517" sldId="402"/>
            <ac:spMk id="8" creationId="{BB167E24-5C10-ACB7-0A06-8AEFD6A01630}"/>
          </ac:spMkLst>
        </pc:spChg>
        <pc:spChg chg="del">
          <ac:chgData name="Tomasz Moroń" userId="722be6c7-7b5a-4770-8a53-237b9e9b4a08" providerId="ADAL" clId="{233AE11F-81DA-4BD7-B476-B362A32EB71A}" dt="2024-04-05T11:31:03.238" v="1257" actId="478"/>
          <ac:spMkLst>
            <pc:docMk/>
            <pc:sldMk cId="2675607517" sldId="402"/>
            <ac:spMk id="9" creationId="{291AA8AA-AF5A-727A-6FB5-61D9D814BF90}"/>
          </ac:spMkLst>
        </pc:spChg>
        <pc:spChg chg="add mod">
          <ac:chgData name="Tomasz Moroń" userId="722be6c7-7b5a-4770-8a53-237b9e9b4a08" providerId="ADAL" clId="{233AE11F-81DA-4BD7-B476-B362A32EB71A}" dt="2024-04-05T11:39:44.117" v="1397" actId="21"/>
          <ac:spMkLst>
            <pc:docMk/>
            <pc:sldMk cId="2675607517" sldId="402"/>
            <ac:spMk id="10" creationId="{415BD497-C163-5040-77F6-DD6A1B222E95}"/>
          </ac:spMkLst>
        </pc:spChg>
        <pc:spChg chg="del">
          <ac:chgData name="Tomasz Moroń" userId="722be6c7-7b5a-4770-8a53-237b9e9b4a08" providerId="ADAL" clId="{233AE11F-81DA-4BD7-B476-B362A32EB71A}" dt="2024-04-05T11:31:03.238" v="1257" actId="478"/>
          <ac:spMkLst>
            <pc:docMk/>
            <pc:sldMk cId="2675607517" sldId="402"/>
            <ac:spMk id="11" creationId="{830C21DF-3045-9C7C-C03F-F550A2F3C064}"/>
          </ac:spMkLst>
        </pc:spChg>
        <pc:spChg chg="add mod">
          <ac:chgData name="Tomasz Moroń" userId="722be6c7-7b5a-4770-8a53-237b9e9b4a08" providerId="ADAL" clId="{233AE11F-81DA-4BD7-B476-B362A32EB71A}" dt="2024-04-05T11:39:54.645" v="1401" actId="14100"/>
          <ac:spMkLst>
            <pc:docMk/>
            <pc:sldMk cId="2675607517" sldId="402"/>
            <ac:spMk id="13" creationId="{9A78F859-63D6-F6B7-4FED-E11571716F18}"/>
          </ac:spMkLst>
        </pc:spChg>
        <pc:spChg chg="add mod">
          <ac:chgData name="Tomasz Moroń" userId="722be6c7-7b5a-4770-8a53-237b9e9b4a08" providerId="ADAL" clId="{233AE11F-81DA-4BD7-B476-B362A32EB71A}" dt="2024-04-05T11:40:15.825" v="1409" actId="1076"/>
          <ac:spMkLst>
            <pc:docMk/>
            <pc:sldMk cId="2675607517" sldId="402"/>
            <ac:spMk id="15" creationId="{E2076077-10AC-1C0E-30DE-A9D596E5A599}"/>
          </ac:spMkLst>
        </pc:spChg>
        <pc:spChg chg="add mod">
          <ac:chgData name="Tomasz Moroń" userId="722be6c7-7b5a-4770-8a53-237b9e9b4a08" providerId="ADAL" clId="{233AE11F-81DA-4BD7-B476-B362A32EB71A}" dt="2024-04-05T11:40:05.515" v="1406" actId="1076"/>
          <ac:spMkLst>
            <pc:docMk/>
            <pc:sldMk cId="2675607517" sldId="402"/>
            <ac:spMk id="18" creationId="{E2B6854A-920C-1585-DC81-9FC51FE03A92}"/>
          </ac:spMkLst>
        </pc:spChg>
      </pc:sldChg>
      <pc:sldChg chg="addSp modSp add mod ord">
        <pc:chgData name="Tomasz Moroń" userId="722be6c7-7b5a-4770-8a53-237b9e9b4a08" providerId="ADAL" clId="{233AE11F-81DA-4BD7-B476-B362A32EB71A}" dt="2024-04-05T14:35:36.852" v="1724" actId="6549"/>
        <pc:sldMkLst>
          <pc:docMk/>
          <pc:sldMk cId="4205099605" sldId="403"/>
        </pc:sldMkLst>
        <pc:spChg chg="mod">
          <ac:chgData name="Tomasz Moroń" userId="722be6c7-7b5a-4770-8a53-237b9e9b4a08" providerId="ADAL" clId="{233AE11F-81DA-4BD7-B476-B362A32EB71A}" dt="2024-04-05T11:41:21.612" v="1449" actId="6549"/>
          <ac:spMkLst>
            <pc:docMk/>
            <pc:sldMk cId="4205099605" sldId="403"/>
            <ac:spMk id="2" creationId="{80F52F2D-E26B-E744-3C42-670DAE4D1928}"/>
          </ac:spMkLst>
        </pc:spChg>
        <pc:spChg chg="add mod">
          <ac:chgData name="Tomasz Moroń" userId="722be6c7-7b5a-4770-8a53-237b9e9b4a08" providerId="ADAL" clId="{233AE11F-81DA-4BD7-B476-B362A32EB71A}" dt="2024-04-05T11:44:26.915" v="1467" actId="1076"/>
          <ac:spMkLst>
            <pc:docMk/>
            <pc:sldMk cId="4205099605" sldId="403"/>
            <ac:spMk id="5" creationId="{91B250A8-4A4A-CE42-A2F7-6E48E393D0D3}"/>
          </ac:spMkLst>
        </pc:spChg>
        <pc:spChg chg="mod">
          <ac:chgData name="Tomasz Moroń" userId="722be6c7-7b5a-4770-8a53-237b9e9b4a08" providerId="ADAL" clId="{233AE11F-81DA-4BD7-B476-B362A32EB71A}" dt="2024-04-05T14:35:36.852" v="1724" actId="6549"/>
          <ac:spMkLst>
            <pc:docMk/>
            <pc:sldMk cId="4205099605" sldId="403"/>
            <ac:spMk id="6" creationId="{6690E60D-CA5F-DC8A-86F2-67B81106F5AD}"/>
          </ac:spMkLst>
        </pc:spChg>
        <pc:spChg chg="mod">
          <ac:chgData name="Tomasz Moroń" userId="722be6c7-7b5a-4770-8a53-237b9e9b4a08" providerId="ADAL" clId="{233AE11F-81DA-4BD7-B476-B362A32EB71A}" dt="2024-04-05T11:44:21.685" v="1465" actId="20577"/>
          <ac:spMkLst>
            <pc:docMk/>
            <pc:sldMk cId="4205099605" sldId="403"/>
            <ac:spMk id="8" creationId="{BB167E24-5C10-ACB7-0A06-8AEFD6A01630}"/>
          </ac:spMkLst>
        </pc:spChg>
        <pc:spChg chg="mod">
          <ac:chgData name="Tomasz Moroń" userId="722be6c7-7b5a-4770-8a53-237b9e9b4a08" providerId="ADAL" clId="{233AE11F-81DA-4BD7-B476-B362A32EB71A}" dt="2024-04-05T11:44:01.982" v="1461" actId="1076"/>
          <ac:spMkLst>
            <pc:docMk/>
            <pc:sldMk cId="4205099605" sldId="403"/>
            <ac:spMk id="9" creationId="{291AA8AA-AF5A-727A-6FB5-61D9D814BF90}"/>
          </ac:spMkLst>
        </pc:spChg>
        <pc:spChg chg="mod">
          <ac:chgData name="Tomasz Moroń" userId="722be6c7-7b5a-4770-8a53-237b9e9b4a08" providerId="ADAL" clId="{233AE11F-81DA-4BD7-B476-B362A32EB71A}" dt="2024-04-05T11:43:57.408" v="1460" actId="1076"/>
          <ac:spMkLst>
            <pc:docMk/>
            <pc:sldMk cId="4205099605" sldId="403"/>
            <ac:spMk id="11" creationId="{830C21DF-3045-9C7C-C03F-F550A2F3C064}"/>
          </ac:spMkLst>
        </pc:spChg>
      </pc:sldChg>
      <pc:sldChg chg="modSp add mod">
        <pc:chgData name="Tomasz Moroń" userId="722be6c7-7b5a-4770-8a53-237b9e9b4a08" providerId="ADAL" clId="{233AE11F-81DA-4BD7-B476-B362A32EB71A}" dt="2024-04-05T11:45:16.700" v="1470" actId="20577"/>
        <pc:sldMkLst>
          <pc:docMk/>
          <pc:sldMk cId="3195712990" sldId="404"/>
        </pc:sldMkLst>
        <pc:spChg chg="mod">
          <ac:chgData name="Tomasz Moroń" userId="722be6c7-7b5a-4770-8a53-237b9e9b4a08" providerId="ADAL" clId="{233AE11F-81DA-4BD7-B476-B362A32EB71A}" dt="2024-04-05T11:45:11.929" v="1469"/>
          <ac:spMkLst>
            <pc:docMk/>
            <pc:sldMk cId="3195712990" sldId="404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11:45:16.700" v="1470" actId="20577"/>
          <ac:spMkLst>
            <pc:docMk/>
            <pc:sldMk cId="3195712990" sldId="404"/>
            <ac:spMk id="3" creationId="{A33316AA-26FC-27F7-C919-E7C9D4D18A21}"/>
          </ac:spMkLst>
        </pc:spChg>
      </pc:sldChg>
      <pc:sldChg chg="add">
        <pc:chgData name="Tomasz Moroń" userId="722be6c7-7b5a-4770-8a53-237b9e9b4a08" providerId="ADAL" clId="{233AE11F-81DA-4BD7-B476-B362A32EB71A}" dt="2024-04-05T11:45:44.121" v="1471"/>
        <pc:sldMkLst>
          <pc:docMk/>
          <pc:sldMk cId="3376935565" sldId="405"/>
        </pc:sldMkLst>
      </pc:sldChg>
      <pc:sldChg chg="addSp delSp modSp add mod">
        <pc:chgData name="Tomasz Moroń" userId="722be6c7-7b5a-4770-8a53-237b9e9b4a08" providerId="ADAL" clId="{233AE11F-81DA-4BD7-B476-B362A32EB71A}" dt="2024-04-05T11:57:55.366" v="1488" actId="120"/>
        <pc:sldMkLst>
          <pc:docMk/>
          <pc:sldMk cId="2510962266" sldId="406"/>
        </pc:sldMkLst>
        <pc:spChg chg="del mod">
          <ac:chgData name="Tomasz Moroń" userId="722be6c7-7b5a-4770-8a53-237b9e9b4a08" providerId="ADAL" clId="{233AE11F-81DA-4BD7-B476-B362A32EB71A}" dt="2024-04-05T11:56:44.658" v="1474" actId="478"/>
          <ac:spMkLst>
            <pc:docMk/>
            <pc:sldMk cId="2510962266" sldId="406"/>
            <ac:spMk id="3" creationId="{A33316AA-26FC-27F7-C919-E7C9D4D18A21}"/>
          </ac:spMkLst>
        </pc:spChg>
        <pc:graphicFrameChg chg="add mod modGraphic">
          <ac:chgData name="Tomasz Moroń" userId="722be6c7-7b5a-4770-8a53-237b9e9b4a08" providerId="ADAL" clId="{233AE11F-81DA-4BD7-B476-B362A32EB71A}" dt="2024-04-05T11:57:55.366" v="1488" actId="120"/>
          <ac:graphicFrameMkLst>
            <pc:docMk/>
            <pc:sldMk cId="2510962266" sldId="406"/>
            <ac:graphicFrameMk id="4" creationId="{D89EEF82-4B1C-2FE2-37E3-990F7EA9D7DC}"/>
          </ac:graphicFrameMkLst>
        </pc:graphicFrameChg>
      </pc:sldChg>
      <pc:sldChg chg="addSp modSp add mod">
        <pc:chgData name="Tomasz Moroń" userId="722be6c7-7b5a-4770-8a53-237b9e9b4a08" providerId="ADAL" clId="{233AE11F-81DA-4BD7-B476-B362A32EB71A}" dt="2024-04-05T13:28:49.384" v="1574" actId="465"/>
        <pc:sldMkLst>
          <pc:docMk/>
          <pc:sldMk cId="464880026" sldId="407"/>
        </pc:sldMkLst>
        <pc:picChg chg="add mod">
          <ac:chgData name="Tomasz Moroń" userId="722be6c7-7b5a-4770-8a53-237b9e9b4a08" providerId="ADAL" clId="{233AE11F-81DA-4BD7-B476-B362A32EB71A}" dt="2024-04-05T13:28:49.384" v="1574" actId="465"/>
          <ac:picMkLst>
            <pc:docMk/>
            <pc:sldMk cId="464880026" sldId="407"/>
            <ac:picMk id="3" creationId="{0D34497E-F06D-12F7-C0E5-A8FB0A8B0286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44.101" v="1572" actId="465"/>
        <pc:sldMkLst>
          <pc:docMk/>
          <pc:sldMk cId="1188187090" sldId="408"/>
        </pc:sldMkLst>
        <pc:picChg chg="add mod">
          <ac:chgData name="Tomasz Moroń" userId="722be6c7-7b5a-4770-8a53-237b9e9b4a08" providerId="ADAL" clId="{233AE11F-81DA-4BD7-B476-B362A32EB71A}" dt="2024-04-05T13:28:44.101" v="1572" actId="465"/>
          <ac:picMkLst>
            <pc:docMk/>
            <pc:sldMk cId="1188187090" sldId="408"/>
            <ac:picMk id="3" creationId="{FA662CE9-26C5-C6AA-D895-D6C79F825980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35.346" v="1570" actId="465"/>
        <pc:sldMkLst>
          <pc:docMk/>
          <pc:sldMk cId="2542436568" sldId="409"/>
        </pc:sldMkLst>
        <pc:picChg chg="add mod">
          <ac:chgData name="Tomasz Moroń" userId="722be6c7-7b5a-4770-8a53-237b9e9b4a08" providerId="ADAL" clId="{233AE11F-81DA-4BD7-B476-B362A32EB71A}" dt="2024-04-05T13:28:35.346" v="1570" actId="465"/>
          <ac:picMkLst>
            <pc:docMk/>
            <pc:sldMk cId="2542436568" sldId="409"/>
            <ac:picMk id="3" creationId="{3D20EFA6-15D9-CFDD-56F4-6B69BBECA4DA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29.687" v="1568" actId="465"/>
        <pc:sldMkLst>
          <pc:docMk/>
          <pc:sldMk cId="2575630154" sldId="410"/>
        </pc:sldMkLst>
        <pc:picChg chg="add mod">
          <ac:chgData name="Tomasz Moroń" userId="722be6c7-7b5a-4770-8a53-237b9e9b4a08" providerId="ADAL" clId="{233AE11F-81DA-4BD7-B476-B362A32EB71A}" dt="2024-04-05T13:28:29.687" v="1568" actId="465"/>
          <ac:picMkLst>
            <pc:docMk/>
            <pc:sldMk cId="2575630154" sldId="410"/>
            <ac:picMk id="3" creationId="{95755E13-30DF-F501-D2C3-DC14A40C1D60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18.342" v="1566" actId="465"/>
        <pc:sldMkLst>
          <pc:docMk/>
          <pc:sldMk cId="2349454999" sldId="411"/>
        </pc:sldMkLst>
        <pc:picChg chg="add mod">
          <ac:chgData name="Tomasz Moroń" userId="722be6c7-7b5a-4770-8a53-237b9e9b4a08" providerId="ADAL" clId="{233AE11F-81DA-4BD7-B476-B362A32EB71A}" dt="2024-04-05T13:28:18.342" v="1566" actId="465"/>
          <ac:picMkLst>
            <pc:docMk/>
            <pc:sldMk cId="2349454999" sldId="411"/>
            <ac:picMk id="3" creationId="{632E7E38-33AE-8FED-FDBD-2DDE20A1DF6C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13.128" v="1564" actId="408"/>
        <pc:sldMkLst>
          <pc:docMk/>
          <pc:sldMk cId="1774877336" sldId="412"/>
        </pc:sldMkLst>
        <pc:picChg chg="add mod">
          <ac:chgData name="Tomasz Moroń" userId="722be6c7-7b5a-4770-8a53-237b9e9b4a08" providerId="ADAL" clId="{233AE11F-81DA-4BD7-B476-B362A32EB71A}" dt="2024-04-05T13:28:13.128" v="1564" actId="408"/>
          <ac:picMkLst>
            <pc:docMk/>
            <pc:sldMk cId="1774877336" sldId="412"/>
            <ac:picMk id="3" creationId="{939B9763-4EC5-8F0D-B360-9EA1A264F2B2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07.965" v="1562" actId="465"/>
        <pc:sldMkLst>
          <pc:docMk/>
          <pc:sldMk cId="1817207617" sldId="413"/>
        </pc:sldMkLst>
        <pc:picChg chg="add mod">
          <ac:chgData name="Tomasz Moroń" userId="722be6c7-7b5a-4770-8a53-237b9e9b4a08" providerId="ADAL" clId="{233AE11F-81DA-4BD7-B476-B362A32EB71A}" dt="2024-04-05T13:28:07.965" v="1562" actId="465"/>
          <ac:picMkLst>
            <pc:docMk/>
            <pc:sldMk cId="1817207617" sldId="413"/>
            <ac:picMk id="3" creationId="{DD07A28F-8D44-692D-BF25-EFF930963CF3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00.938" v="1560" actId="408"/>
        <pc:sldMkLst>
          <pc:docMk/>
          <pc:sldMk cId="2526581411" sldId="414"/>
        </pc:sldMkLst>
        <pc:picChg chg="add mod">
          <ac:chgData name="Tomasz Moroń" userId="722be6c7-7b5a-4770-8a53-237b9e9b4a08" providerId="ADAL" clId="{233AE11F-81DA-4BD7-B476-B362A32EB71A}" dt="2024-04-05T13:28:00.938" v="1560" actId="408"/>
          <ac:picMkLst>
            <pc:docMk/>
            <pc:sldMk cId="2526581411" sldId="414"/>
            <ac:picMk id="3" creationId="{73137980-256E-0B01-6DB4-AB6AAD0D5BBC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7:49.376" v="1558" actId="465"/>
        <pc:sldMkLst>
          <pc:docMk/>
          <pc:sldMk cId="1344041051" sldId="415"/>
        </pc:sldMkLst>
        <pc:picChg chg="add mod">
          <ac:chgData name="Tomasz Moroń" userId="722be6c7-7b5a-4770-8a53-237b9e9b4a08" providerId="ADAL" clId="{233AE11F-81DA-4BD7-B476-B362A32EB71A}" dt="2024-04-05T13:27:49.376" v="1558" actId="465"/>
          <ac:picMkLst>
            <pc:docMk/>
            <pc:sldMk cId="1344041051" sldId="415"/>
            <ac:picMk id="3" creationId="{BB9C2343-7C10-E80F-CE78-766EDA6C7E4C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7:12.891" v="1556" actId="465"/>
        <pc:sldMkLst>
          <pc:docMk/>
          <pc:sldMk cId="745677460" sldId="416"/>
        </pc:sldMkLst>
        <pc:picChg chg="add mod">
          <ac:chgData name="Tomasz Moroń" userId="722be6c7-7b5a-4770-8a53-237b9e9b4a08" providerId="ADAL" clId="{233AE11F-81DA-4BD7-B476-B362A32EB71A}" dt="2024-04-05T13:27:12.891" v="1556" actId="465"/>
          <ac:picMkLst>
            <pc:docMk/>
            <pc:sldMk cId="745677460" sldId="416"/>
            <ac:picMk id="3" creationId="{679ABB43-4D65-243C-2EBB-BE80D1E37BE1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7:04.366" v="1554" actId="408"/>
        <pc:sldMkLst>
          <pc:docMk/>
          <pc:sldMk cId="2598658301" sldId="417"/>
        </pc:sldMkLst>
        <pc:picChg chg="add mod">
          <ac:chgData name="Tomasz Moroń" userId="722be6c7-7b5a-4770-8a53-237b9e9b4a08" providerId="ADAL" clId="{233AE11F-81DA-4BD7-B476-B362A32EB71A}" dt="2024-04-05T13:27:04.366" v="1554" actId="408"/>
          <ac:picMkLst>
            <pc:docMk/>
            <pc:sldMk cId="2598658301" sldId="417"/>
            <ac:picMk id="3" creationId="{10075C1D-FB99-85B3-6F15-3FC8D501A3FF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6:58.208" v="1552" actId="408"/>
        <pc:sldMkLst>
          <pc:docMk/>
          <pc:sldMk cId="2191730748" sldId="418"/>
        </pc:sldMkLst>
        <pc:picChg chg="add mod">
          <ac:chgData name="Tomasz Moroń" userId="722be6c7-7b5a-4770-8a53-237b9e9b4a08" providerId="ADAL" clId="{233AE11F-81DA-4BD7-B476-B362A32EB71A}" dt="2024-04-05T13:26:58.208" v="1552" actId="408"/>
          <ac:picMkLst>
            <pc:docMk/>
            <pc:sldMk cId="2191730748" sldId="418"/>
            <ac:picMk id="3" creationId="{C6130D74-D171-5A94-C1D2-C823191C53FD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6:49.727" v="1550" actId="465"/>
        <pc:sldMkLst>
          <pc:docMk/>
          <pc:sldMk cId="1911262862" sldId="419"/>
        </pc:sldMkLst>
        <pc:picChg chg="add mod">
          <ac:chgData name="Tomasz Moroń" userId="722be6c7-7b5a-4770-8a53-237b9e9b4a08" providerId="ADAL" clId="{233AE11F-81DA-4BD7-B476-B362A32EB71A}" dt="2024-04-05T13:26:49.727" v="1550" actId="465"/>
          <ac:picMkLst>
            <pc:docMk/>
            <pc:sldMk cId="1911262862" sldId="419"/>
            <ac:picMk id="3" creationId="{D523D44B-32E5-9030-5F15-9646C6B0EBEC}"/>
          </ac:picMkLst>
        </pc:picChg>
      </pc:sldChg>
      <pc:sldChg chg="add del">
        <pc:chgData name="Tomasz Moroń" userId="722be6c7-7b5a-4770-8a53-237b9e9b4a08" providerId="ADAL" clId="{233AE11F-81DA-4BD7-B476-B362A32EB71A}" dt="2024-04-05T13:34:25.917" v="1579" actId="47"/>
        <pc:sldMkLst>
          <pc:docMk/>
          <pc:sldMk cId="621506154" sldId="420"/>
        </pc:sldMkLst>
      </pc:sldChg>
      <pc:sldChg chg="addSp delSp modSp add mod">
        <pc:chgData name="Tomasz Moroń" userId="722be6c7-7b5a-4770-8a53-237b9e9b4a08" providerId="ADAL" clId="{233AE11F-81DA-4BD7-B476-B362A32EB71A}" dt="2024-04-05T14:01:20.831" v="1617" actId="408"/>
        <pc:sldMkLst>
          <pc:docMk/>
          <pc:sldMk cId="2783402911" sldId="420"/>
        </pc:sldMkLst>
        <pc:picChg chg="del">
          <ac:chgData name="Tomasz Moroń" userId="722be6c7-7b5a-4770-8a53-237b9e9b4a08" providerId="ADAL" clId="{233AE11F-81DA-4BD7-B476-B362A32EB71A}" dt="2024-04-05T13:59:44.569" v="1600" actId="478"/>
          <ac:picMkLst>
            <pc:docMk/>
            <pc:sldMk cId="2783402911" sldId="420"/>
            <ac:picMk id="3" creationId="{10075C1D-FB99-85B3-6F15-3FC8D501A3FF}"/>
          </ac:picMkLst>
        </pc:picChg>
        <pc:picChg chg="add mod">
          <ac:chgData name="Tomasz Moroń" userId="722be6c7-7b5a-4770-8a53-237b9e9b4a08" providerId="ADAL" clId="{233AE11F-81DA-4BD7-B476-B362A32EB71A}" dt="2024-04-05T14:01:20.831" v="1617" actId="408"/>
          <ac:picMkLst>
            <pc:docMk/>
            <pc:sldMk cId="2783402911" sldId="420"/>
            <ac:picMk id="4" creationId="{06B3586B-D5CB-5EF0-0FD6-65D8F6B89131}"/>
          </ac:picMkLst>
        </pc:picChg>
      </pc:sldChg>
      <pc:sldChg chg="addSp delSp modSp add mod">
        <pc:chgData name="Tomasz Moroń" userId="722be6c7-7b5a-4770-8a53-237b9e9b4a08" providerId="ADAL" clId="{233AE11F-81DA-4BD7-B476-B362A32EB71A}" dt="2024-04-05T14:01:26.020" v="1619" actId="465"/>
        <pc:sldMkLst>
          <pc:docMk/>
          <pc:sldMk cId="2772861589" sldId="421"/>
        </pc:sldMkLst>
        <pc:picChg chg="del">
          <ac:chgData name="Tomasz Moroń" userId="722be6c7-7b5a-4770-8a53-237b9e9b4a08" providerId="ADAL" clId="{233AE11F-81DA-4BD7-B476-B362A32EB71A}" dt="2024-04-05T14:00:06.185" v="1603" actId="478"/>
          <ac:picMkLst>
            <pc:docMk/>
            <pc:sldMk cId="2772861589" sldId="421"/>
            <ac:picMk id="3" creationId="{10075C1D-FB99-85B3-6F15-3FC8D501A3FF}"/>
          </ac:picMkLst>
        </pc:picChg>
        <pc:picChg chg="add mod">
          <ac:chgData name="Tomasz Moroń" userId="722be6c7-7b5a-4770-8a53-237b9e9b4a08" providerId="ADAL" clId="{233AE11F-81DA-4BD7-B476-B362A32EB71A}" dt="2024-04-05T14:01:26.020" v="1619" actId="465"/>
          <ac:picMkLst>
            <pc:docMk/>
            <pc:sldMk cId="2772861589" sldId="421"/>
            <ac:picMk id="4" creationId="{3C2398D5-20FC-59EC-67DB-EE50C30C445A}"/>
          </ac:picMkLst>
        </pc:picChg>
      </pc:sldChg>
      <pc:sldChg chg="addSp delSp modSp add mod">
        <pc:chgData name="Tomasz Moroń" userId="722be6c7-7b5a-4770-8a53-237b9e9b4a08" providerId="ADAL" clId="{233AE11F-81DA-4BD7-B476-B362A32EB71A}" dt="2024-04-05T14:01:31.335" v="1621" actId="465"/>
        <pc:sldMkLst>
          <pc:docMk/>
          <pc:sldMk cId="1609637707" sldId="422"/>
        </pc:sldMkLst>
        <pc:picChg chg="del">
          <ac:chgData name="Tomasz Moroń" userId="722be6c7-7b5a-4770-8a53-237b9e9b4a08" providerId="ADAL" clId="{233AE11F-81DA-4BD7-B476-B362A32EB71A}" dt="2024-04-05T14:00:16.146" v="1605" actId="478"/>
          <ac:picMkLst>
            <pc:docMk/>
            <pc:sldMk cId="1609637707" sldId="422"/>
            <ac:picMk id="3" creationId="{10075C1D-FB99-85B3-6F15-3FC8D501A3FF}"/>
          </ac:picMkLst>
        </pc:picChg>
        <pc:picChg chg="add mod">
          <ac:chgData name="Tomasz Moroń" userId="722be6c7-7b5a-4770-8a53-237b9e9b4a08" providerId="ADAL" clId="{233AE11F-81DA-4BD7-B476-B362A32EB71A}" dt="2024-04-05T14:01:31.335" v="1621" actId="465"/>
          <ac:picMkLst>
            <pc:docMk/>
            <pc:sldMk cId="1609637707" sldId="422"/>
            <ac:picMk id="4" creationId="{3A95F3C1-15E6-124D-FAD1-4B369CDC13F0}"/>
          </ac:picMkLst>
        </pc:picChg>
      </pc:sldChg>
      <pc:sldChg chg="addSp delSp modSp add mod">
        <pc:chgData name="Tomasz Moroń" userId="722be6c7-7b5a-4770-8a53-237b9e9b4a08" providerId="ADAL" clId="{233AE11F-81DA-4BD7-B476-B362A32EB71A}" dt="2024-04-05T14:01:36.261" v="1623" actId="465"/>
        <pc:sldMkLst>
          <pc:docMk/>
          <pc:sldMk cId="3387145059" sldId="423"/>
        </pc:sldMkLst>
        <pc:picChg chg="del">
          <ac:chgData name="Tomasz Moroń" userId="722be6c7-7b5a-4770-8a53-237b9e9b4a08" providerId="ADAL" clId="{233AE11F-81DA-4BD7-B476-B362A32EB71A}" dt="2024-04-05T14:00:25.314" v="1607" actId="478"/>
          <ac:picMkLst>
            <pc:docMk/>
            <pc:sldMk cId="3387145059" sldId="423"/>
            <ac:picMk id="3" creationId="{10075C1D-FB99-85B3-6F15-3FC8D501A3FF}"/>
          </ac:picMkLst>
        </pc:picChg>
        <pc:picChg chg="add mod">
          <ac:chgData name="Tomasz Moroń" userId="722be6c7-7b5a-4770-8a53-237b9e9b4a08" providerId="ADAL" clId="{233AE11F-81DA-4BD7-B476-B362A32EB71A}" dt="2024-04-05T14:01:36.261" v="1623" actId="465"/>
          <ac:picMkLst>
            <pc:docMk/>
            <pc:sldMk cId="3387145059" sldId="423"/>
            <ac:picMk id="4" creationId="{930021CD-4F45-F960-3CB9-FECAE618910B}"/>
          </ac:picMkLst>
        </pc:picChg>
      </pc:sldChg>
      <pc:sldChg chg="addSp delSp modSp add mod">
        <pc:chgData name="Tomasz Moroń" userId="722be6c7-7b5a-4770-8a53-237b9e9b4a08" providerId="ADAL" clId="{233AE11F-81DA-4BD7-B476-B362A32EB71A}" dt="2024-04-05T14:01:41.175" v="1625" actId="408"/>
        <pc:sldMkLst>
          <pc:docMk/>
          <pc:sldMk cId="660071437" sldId="424"/>
        </pc:sldMkLst>
        <pc:picChg chg="del">
          <ac:chgData name="Tomasz Moroń" userId="722be6c7-7b5a-4770-8a53-237b9e9b4a08" providerId="ADAL" clId="{233AE11F-81DA-4BD7-B476-B362A32EB71A}" dt="2024-04-05T14:00:35.481" v="1609" actId="478"/>
          <ac:picMkLst>
            <pc:docMk/>
            <pc:sldMk cId="660071437" sldId="424"/>
            <ac:picMk id="3" creationId="{10075C1D-FB99-85B3-6F15-3FC8D501A3FF}"/>
          </ac:picMkLst>
        </pc:picChg>
        <pc:picChg chg="add mod">
          <ac:chgData name="Tomasz Moroń" userId="722be6c7-7b5a-4770-8a53-237b9e9b4a08" providerId="ADAL" clId="{233AE11F-81DA-4BD7-B476-B362A32EB71A}" dt="2024-04-05T14:01:41.175" v="1625" actId="408"/>
          <ac:picMkLst>
            <pc:docMk/>
            <pc:sldMk cId="660071437" sldId="424"/>
            <ac:picMk id="4" creationId="{21D172CA-92A9-0B65-806F-7A0A64F7FF0C}"/>
          </ac:picMkLst>
        </pc:picChg>
      </pc:sldChg>
      <pc:sldChg chg="add del">
        <pc:chgData name="Tomasz Moroń" userId="722be6c7-7b5a-4770-8a53-237b9e9b4a08" providerId="ADAL" clId="{233AE11F-81DA-4BD7-B476-B362A32EB71A}" dt="2024-04-05T14:01:07.598" v="1615" actId="47"/>
        <pc:sldMkLst>
          <pc:docMk/>
          <pc:sldMk cId="212426168" sldId="425"/>
        </pc:sldMkLst>
      </pc:sldChg>
      <pc:sldChg chg="add del">
        <pc:chgData name="Tomasz Moroń" userId="722be6c7-7b5a-4770-8a53-237b9e9b4a08" providerId="ADAL" clId="{233AE11F-81DA-4BD7-B476-B362A32EB71A}" dt="2024-04-05T14:01:07.598" v="1615" actId="47"/>
        <pc:sldMkLst>
          <pc:docMk/>
          <pc:sldMk cId="1710117057" sldId="426"/>
        </pc:sldMkLst>
      </pc:sldChg>
      <pc:sldChg chg="add del">
        <pc:chgData name="Tomasz Moroń" userId="722be6c7-7b5a-4770-8a53-237b9e9b4a08" providerId="ADAL" clId="{233AE11F-81DA-4BD7-B476-B362A32EB71A}" dt="2024-04-05T14:01:07.598" v="1615" actId="47"/>
        <pc:sldMkLst>
          <pc:docMk/>
          <pc:sldMk cId="1746882701" sldId="427"/>
        </pc:sldMkLst>
      </pc:sldChg>
      <pc:sldChg chg="add del">
        <pc:chgData name="Tomasz Moroń" userId="722be6c7-7b5a-4770-8a53-237b9e9b4a08" providerId="ADAL" clId="{233AE11F-81DA-4BD7-B476-B362A32EB71A}" dt="2024-04-05T14:01:07.598" v="1615" actId="47"/>
        <pc:sldMkLst>
          <pc:docMk/>
          <pc:sldMk cId="728587192" sldId="428"/>
        </pc:sldMkLst>
      </pc:sldChg>
      <pc:sldChg chg="add del">
        <pc:chgData name="Tomasz Moroń" userId="722be6c7-7b5a-4770-8a53-237b9e9b4a08" providerId="ADAL" clId="{233AE11F-81DA-4BD7-B476-B362A32EB71A}" dt="2024-04-05T14:01:07.598" v="1615" actId="47"/>
        <pc:sldMkLst>
          <pc:docMk/>
          <pc:sldMk cId="2248432484" sldId="429"/>
        </pc:sldMkLst>
      </pc:sldChg>
      <pc:sldChg chg="add del">
        <pc:chgData name="Tomasz Moroń" userId="722be6c7-7b5a-4770-8a53-237b9e9b4a08" providerId="ADAL" clId="{233AE11F-81DA-4BD7-B476-B362A32EB71A}" dt="2024-04-05T14:01:07.598" v="1615" actId="47"/>
        <pc:sldMkLst>
          <pc:docMk/>
          <pc:sldMk cId="2512717843" sldId="430"/>
        </pc:sldMkLst>
      </pc:sldChg>
      <pc:sldChg chg="addSp delSp modSp add mod">
        <pc:chgData name="Tomasz Moroń" userId="722be6c7-7b5a-4770-8a53-237b9e9b4a08" providerId="ADAL" clId="{233AE11F-81DA-4BD7-B476-B362A32EB71A}" dt="2024-04-05T13:58:52.490" v="1599" actId="465"/>
        <pc:sldMkLst>
          <pc:docMk/>
          <pc:sldMk cId="593375764" sldId="431"/>
        </pc:sldMkLst>
        <pc:picChg chg="add">
          <ac:chgData name="Tomasz Moroń" userId="722be6c7-7b5a-4770-8a53-237b9e9b4a08" providerId="ADAL" clId="{233AE11F-81DA-4BD7-B476-B362A32EB71A}" dt="2024-04-05T13:58:11.805" v="1592"/>
          <ac:picMkLst>
            <pc:docMk/>
            <pc:sldMk cId="593375764" sldId="431"/>
            <ac:picMk id="2" creationId="{753E3F11-D2F9-7764-867D-5A3F61F936FB}"/>
          </ac:picMkLst>
        </pc:picChg>
        <pc:picChg chg="del">
          <ac:chgData name="Tomasz Moroń" userId="722be6c7-7b5a-4770-8a53-237b9e9b4a08" providerId="ADAL" clId="{233AE11F-81DA-4BD7-B476-B362A32EB71A}" dt="2024-04-05T13:58:44.354" v="1595" actId="478"/>
          <ac:picMkLst>
            <pc:docMk/>
            <pc:sldMk cId="593375764" sldId="431"/>
            <ac:picMk id="3" creationId="{10075C1D-FB99-85B3-6F15-3FC8D501A3FF}"/>
          </ac:picMkLst>
        </pc:picChg>
        <pc:picChg chg="add del">
          <ac:chgData name="Tomasz Moroń" userId="722be6c7-7b5a-4770-8a53-237b9e9b4a08" providerId="ADAL" clId="{233AE11F-81DA-4BD7-B476-B362A32EB71A}" dt="2024-04-05T13:58:27.788" v="1594" actId="478"/>
          <ac:picMkLst>
            <pc:docMk/>
            <pc:sldMk cId="593375764" sldId="431"/>
            <ac:picMk id="5" creationId="{5622F2E9-2811-5BEB-CAA4-9F66149354C5}"/>
          </ac:picMkLst>
        </pc:picChg>
        <pc:picChg chg="add mod">
          <ac:chgData name="Tomasz Moroń" userId="722be6c7-7b5a-4770-8a53-237b9e9b4a08" providerId="ADAL" clId="{233AE11F-81DA-4BD7-B476-B362A32EB71A}" dt="2024-04-05T13:58:52.490" v="1599" actId="465"/>
          <ac:picMkLst>
            <pc:docMk/>
            <pc:sldMk cId="593375764" sldId="431"/>
            <ac:picMk id="7" creationId="{A8A7FBB7-AF16-1905-D7C5-30BAEE472D0F}"/>
          </ac:picMkLst>
        </pc:picChg>
      </pc:sldChg>
      <pc:sldChg chg="addSp delSp modSp add mod">
        <pc:chgData name="Tomasz Moroń" userId="722be6c7-7b5a-4770-8a53-237b9e9b4a08" providerId="ADAL" clId="{233AE11F-81DA-4BD7-B476-B362A32EB71A}" dt="2024-04-05T14:04:15.831" v="1650" actId="1076"/>
        <pc:sldMkLst>
          <pc:docMk/>
          <pc:sldMk cId="2239062668" sldId="432"/>
        </pc:sldMkLst>
        <pc:spChg chg="mod">
          <ac:chgData name="Tomasz Moroń" userId="722be6c7-7b5a-4770-8a53-237b9e9b4a08" providerId="ADAL" clId="{233AE11F-81DA-4BD7-B476-B362A32EB71A}" dt="2024-04-05T14:02:39.225" v="1633" actId="20577"/>
          <ac:spMkLst>
            <pc:docMk/>
            <pc:sldMk cId="2239062668" sldId="432"/>
            <ac:spMk id="2" creationId="{80F52F2D-E26B-E744-3C42-670DAE4D1928}"/>
          </ac:spMkLst>
        </pc:spChg>
        <pc:spChg chg="del">
          <ac:chgData name="Tomasz Moroń" userId="722be6c7-7b5a-4770-8a53-237b9e9b4a08" providerId="ADAL" clId="{233AE11F-81DA-4BD7-B476-B362A32EB71A}" dt="2024-04-05T14:03:36.841" v="1634" actId="478"/>
          <ac:spMkLst>
            <pc:docMk/>
            <pc:sldMk cId="2239062668" sldId="432"/>
            <ac:spMk id="3" creationId="{A33316AA-26FC-27F7-C919-E7C9D4D18A21}"/>
          </ac:spMkLst>
        </pc:spChg>
        <pc:spChg chg="del">
          <ac:chgData name="Tomasz Moroń" userId="722be6c7-7b5a-4770-8a53-237b9e9b4a08" providerId="ADAL" clId="{233AE11F-81DA-4BD7-B476-B362A32EB71A}" dt="2024-04-05T14:03:36.841" v="1634" actId="478"/>
          <ac:spMkLst>
            <pc:docMk/>
            <pc:sldMk cId="2239062668" sldId="432"/>
            <ac:spMk id="5" creationId="{91B250A8-4A4A-CE42-A2F7-6E48E393D0D3}"/>
          </ac:spMkLst>
        </pc:spChg>
        <pc:spChg chg="del">
          <ac:chgData name="Tomasz Moroń" userId="722be6c7-7b5a-4770-8a53-237b9e9b4a08" providerId="ADAL" clId="{233AE11F-81DA-4BD7-B476-B362A32EB71A}" dt="2024-04-05T14:03:36.841" v="1634" actId="478"/>
          <ac:spMkLst>
            <pc:docMk/>
            <pc:sldMk cId="2239062668" sldId="432"/>
            <ac:spMk id="6" creationId="{6690E60D-CA5F-DC8A-86F2-67B81106F5AD}"/>
          </ac:spMkLst>
        </pc:spChg>
        <pc:spChg chg="add mod">
          <ac:chgData name="Tomasz Moroń" userId="722be6c7-7b5a-4770-8a53-237b9e9b4a08" providerId="ADAL" clId="{233AE11F-81DA-4BD7-B476-B362A32EB71A}" dt="2024-04-05T14:03:55.062" v="1642" actId="21"/>
          <ac:spMkLst>
            <pc:docMk/>
            <pc:sldMk cId="2239062668" sldId="432"/>
            <ac:spMk id="7" creationId="{2CA9D3FF-65C5-723C-EB6A-78266EB1902B}"/>
          </ac:spMkLst>
        </pc:spChg>
        <pc:spChg chg="del">
          <ac:chgData name="Tomasz Moroń" userId="722be6c7-7b5a-4770-8a53-237b9e9b4a08" providerId="ADAL" clId="{233AE11F-81DA-4BD7-B476-B362A32EB71A}" dt="2024-04-05T14:03:36.841" v="1634" actId="478"/>
          <ac:spMkLst>
            <pc:docMk/>
            <pc:sldMk cId="2239062668" sldId="432"/>
            <ac:spMk id="8" creationId="{BB167E24-5C10-ACB7-0A06-8AEFD6A01630}"/>
          </ac:spMkLst>
        </pc:spChg>
        <pc:spChg chg="del">
          <ac:chgData name="Tomasz Moroń" userId="722be6c7-7b5a-4770-8a53-237b9e9b4a08" providerId="ADAL" clId="{233AE11F-81DA-4BD7-B476-B362A32EB71A}" dt="2024-04-05T14:03:36.841" v="1634" actId="478"/>
          <ac:spMkLst>
            <pc:docMk/>
            <pc:sldMk cId="2239062668" sldId="432"/>
            <ac:spMk id="9" creationId="{291AA8AA-AF5A-727A-6FB5-61D9D814BF90}"/>
          </ac:spMkLst>
        </pc:spChg>
        <pc:spChg chg="del">
          <ac:chgData name="Tomasz Moroń" userId="722be6c7-7b5a-4770-8a53-237b9e9b4a08" providerId="ADAL" clId="{233AE11F-81DA-4BD7-B476-B362A32EB71A}" dt="2024-04-05T14:03:39.754" v="1635" actId="478"/>
          <ac:spMkLst>
            <pc:docMk/>
            <pc:sldMk cId="2239062668" sldId="432"/>
            <ac:spMk id="11" creationId="{830C21DF-3045-9C7C-C03F-F550A2F3C064}"/>
          </ac:spMkLst>
        </pc:spChg>
        <pc:spChg chg="add mod">
          <ac:chgData name="Tomasz Moroń" userId="722be6c7-7b5a-4770-8a53-237b9e9b4a08" providerId="ADAL" clId="{233AE11F-81DA-4BD7-B476-B362A32EB71A}" dt="2024-04-05T14:04:15.831" v="1650" actId="1076"/>
          <ac:spMkLst>
            <pc:docMk/>
            <pc:sldMk cId="2239062668" sldId="432"/>
            <ac:spMk id="12" creationId="{D8635E8B-BF63-53A6-1525-DF22CCD5910C}"/>
          </ac:spMkLst>
        </pc:spChg>
        <pc:spChg chg="add mod">
          <ac:chgData name="Tomasz Moroń" userId="722be6c7-7b5a-4770-8a53-237b9e9b4a08" providerId="ADAL" clId="{233AE11F-81DA-4BD7-B476-B362A32EB71A}" dt="2024-04-05T14:04:07.215" v="1648" actId="14100"/>
          <ac:spMkLst>
            <pc:docMk/>
            <pc:sldMk cId="2239062668" sldId="432"/>
            <ac:spMk id="14" creationId="{C65881A3-0A5D-DCF8-6629-5EEDF0D6B7C3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4:29:55.717" v="1703" actId="20577"/>
        <pc:sldMkLst>
          <pc:docMk/>
          <pc:sldMk cId="3523998797" sldId="433"/>
        </pc:sldMkLst>
        <pc:spChg chg="mod">
          <ac:chgData name="Tomasz Moroń" userId="722be6c7-7b5a-4770-8a53-237b9e9b4a08" providerId="ADAL" clId="{233AE11F-81DA-4BD7-B476-B362A32EB71A}" dt="2024-04-05T14:27:43.104" v="1692" actId="6549"/>
          <ac:spMkLst>
            <pc:docMk/>
            <pc:sldMk cId="3523998797" sldId="433"/>
            <ac:spMk id="2" creationId="{80F52F2D-E26B-E744-3C42-670DAE4D1928}"/>
          </ac:spMkLst>
        </pc:spChg>
        <pc:spChg chg="del mod">
          <ac:chgData name="Tomasz Moroń" userId="722be6c7-7b5a-4770-8a53-237b9e9b4a08" providerId="ADAL" clId="{233AE11F-81DA-4BD7-B476-B362A32EB71A}" dt="2024-04-05T14:27:49.285" v="1693" actId="478"/>
          <ac:spMkLst>
            <pc:docMk/>
            <pc:sldMk cId="3523998797" sldId="433"/>
            <ac:spMk id="3" creationId="{A33316AA-26FC-27F7-C919-E7C9D4D18A21}"/>
          </ac:spMkLst>
        </pc:spChg>
        <pc:spChg chg="del">
          <ac:chgData name="Tomasz Moroń" userId="722be6c7-7b5a-4770-8a53-237b9e9b4a08" providerId="ADAL" clId="{233AE11F-81DA-4BD7-B476-B362A32EB71A}" dt="2024-04-05T14:27:49.285" v="1693" actId="478"/>
          <ac:spMkLst>
            <pc:docMk/>
            <pc:sldMk cId="3523998797" sldId="433"/>
            <ac:spMk id="5" creationId="{91B250A8-4A4A-CE42-A2F7-6E48E393D0D3}"/>
          </ac:spMkLst>
        </pc:spChg>
        <pc:spChg chg="del">
          <ac:chgData name="Tomasz Moroń" userId="722be6c7-7b5a-4770-8a53-237b9e9b4a08" providerId="ADAL" clId="{233AE11F-81DA-4BD7-B476-B362A32EB71A}" dt="2024-04-05T14:27:49.285" v="1693" actId="478"/>
          <ac:spMkLst>
            <pc:docMk/>
            <pc:sldMk cId="3523998797" sldId="433"/>
            <ac:spMk id="6" creationId="{6690E60D-CA5F-DC8A-86F2-67B81106F5AD}"/>
          </ac:spMkLst>
        </pc:spChg>
        <pc:spChg chg="add mod">
          <ac:chgData name="Tomasz Moroń" userId="722be6c7-7b5a-4770-8a53-237b9e9b4a08" providerId="ADAL" clId="{233AE11F-81DA-4BD7-B476-B362A32EB71A}" dt="2024-04-05T14:29:55.717" v="1703" actId="20577"/>
          <ac:spMkLst>
            <pc:docMk/>
            <pc:sldMk cId="3523998797" sldId="433"/>
            <ac:spMk id="7" creationId="{020793DE-A6D1-9A15-F8F4-C15797A127FB}"/>
          </ac:spMkLst>
        </pc:spChg>
        <pc:spChg chg="del">
          <ac:chgData name="Tomasz Moroń" userId="722be6c7-7b5a-4770-8a53-237b9e9b4a08" providerId="ADAL" clId="{233AE11F-81DA-4BD7-B476-B362A32EB71A}" dt="2024-04-05T14:27:49.285" v="1693" actId="478"/>
          <ac:spMkLst>
            <pc:docMk/>
            <pc:sldMk cId="3523998797" sldId="433"/>
            <ac:spMk id="8" creationId="{BB167E24-5C10-ACB7-0A06-8AEFD6A01630}"/>
          </ac:spMkLst>
        </pc:spChg>
        <pc:spChg chg="del">
          <ac:chgData name="Tomasz Moroń" userId="722be6c7-7b5a-4770-8a53-237b9e9b4a08" providerId="ADAL" clId="{233AE11F-81DA-4BD7-B476-B362A32EB71A}" dt="2024-04-05T14:27:49.285" v="1693" actId="478"/>
          <ac:spMkLst>
            <pc:docMk/>
            <pc:sldMk cId="3523998797" sldId="433"/>
            <ac:spMk id="9" creationId="{291AA8AA-AF5A-727A-6FB5-61D9D814BF90}"/>
          </ac:spMkLst>
        </pc:spChg>
        <pc:spChg chg="mod">
          <ac:chgData name="Tomasz Moroń" userId="722be6c7-7b5a-4770-8a53-237b9e9b4a08" providerId="ADAL" clId="{233AE11F-81DA-4BD7-B476-B362A32EB71A}" dt="2024-04-05T14:11:26.084" v="1673" actId="6549"/>
          <ac:spMkLst>
            <pc:docMk/>
            <pc:sldMk cId="3523998797" sldId="433"/>
            <ac:spMk id="11" creationId="{830C21DF-3045-9C7C-C03F-F550A2F3C064}"/>
          </ac:spMkLst>
        </pc:spChg>
      </pc:sldChg>
      <pc:sldChg chg="modSp add del mod">
        <pc:chgData name="Tomasz Moroń" userId="722be6c7-7b5a-4770-8a53-237b9e9b4a08" providerId="ADAL" clId="{233AE11F-81DA-4BD7-B476-B362A32EB71A}" dt="2024-04-05T14:10:34.413" v="1655" actId="47"/>
        <pc:sldMkLst>
          <pc:docMk/>
          <pc:sldMk cId="3631283748" sldId="433"/>
        </pc:sldMkLst>
        <pc:spChg chg="mod">
          <ac:chgData name="Tomasz Moroń" userId="722be6c7-7b5a-4770-8a53-237b9e9b4a08" providerId="ADAL" clId="{233AE11F-81DA-4BD7-B476-B362A32EB71A}" dt="2024-04-05T14:04:50.737" v="1654" actId="20577"/>
          <ac:spMkLst>
            <pc:docMk/>
            <pc:sldMk cId="3631283748" sldId="433"/>
            <ac:spMk id="2" creationId="{80F52F2D-E26B-E744-3C42-670DAE4D1928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4:40:36.793" v="1883" actId="20577"/>
        <pc:sldMkLst>
          <pc:docMk/>
          <pc:sldMk cId="3742048989" sldId="434"/>
        </pc:sldMkLst>
        <pc:spChg chg="mod">
          <ac:chgData name="Tomasz Moroń" userId="722be6c7-7b5a-4770-8a53-237b9e9b4a08" providerId="ADAL" clId="{233AE11F-81DA-4BD7-B476-B362A32EB71A}" dt="2024-04-05T14:33:38.564" v="1707" actId="20577"/>
          <ac:spMkLst>
            <pc:docMk/>
            <pc:sldMk cId="3742048989" sldId="434"/>
            <ac:spMk id="2" creationId="{80F52F2D-E26B-E744-3C42-670DAE4D1928}"/>
          </ac:spMkLst>
        </pc:spChg>
        <pc:spChg chg="del">
          <ac:chgData name="Tomasz Moroń" userId="722be6c7-7b5a-4770-8a53-237b9e9b4a08" providerId="ADAL" clId="{233AE11F-81DA-4BD7-B476-B362A32EB71A}" dt="2024-04-05T14:35:09.283" v="1713" actId="478"/>
          <ac:spMkLst>
            <pc:docMk/>
            <pc:sldMk cId="3742048989" sldId="434"/>
            <ac:spMk id="3" creationId="{A33316AA-26FC-27F7-C919-E7C9D4D18A21}"/>
          </ac:spMkLst>
        </pc:spChg>
        <pc:spChg chg="add del mod">
          <ac:chgData name="Tomasz Moroń" userId="722be6c7-7b5a-4770-8a53-237b9e9b4a08" providerId="ADAL" clId="{233AE11F-81DA-4BD7-B476-B362A32EB71A}" dt="2024-04-05T14:36:48.770" v="1759" actId="478"/>
          <ac:spMkLst>
            <pc:docMk/>
            <pc:sldMk cId="3742048989" sldId="434"/>
            <ac:spMk id="4" creationId="{690D5D12-D958-3B16-C082-1D83C1033B42}"/>
          </ac:spMkLst>
        </pc:spChg>
        <pc:spChg chg="mod">
          <ac:chgData name="Tomasz Moroń" userId="722be6c7-7b5a-4770-8a53-237b9e9b4a08" providerId="ADAL" clId="{233AE11F-81DA-4BD7-B476-B362A32EB71A}" dt="2024-04-05T14:37:34.907" v="1801" actId="20577"/>
          <ac:spMkLst>
            <pc:docMk/>
            <pc:sldMk cId="3742048989" sldId="434"/>
            <ac:spMk id="5" creationId="{91B250A8-4A4A-CE42-A2F7-6E48E393D0D3}"/>
          </ac:spMkLst>
        </pc:spChg>
        <pc:spChg chg="mod">
          <ac:chgData name="Tomasz Moroń" userId="722be6c7-7b5a-4770-8a53-237b9e9b4a08" providerId="ADAL" clId="{233AE11F-81DA-4BD7-B476-B362A32EB71A}" dt="2024-04-05T14:37:40.303" v="1803" actId="20577"/>
          <ac:spMkLst>
            <pc:docMk/>
            <pc:sldMk cId="3742048989" sldId="434"/>
            <ac:spMk id="6" creationId="{6690E60D-CA5F-DC8A-86F2-67B81106F5AD}"/>
          </ac:spMkLst>
        </pc:spChg>
        <pc:spChg chg="add del mod">
          <ac:chgData name="Tomasz Moroń" userId="722be6c7-7b5a-4770-8a53-237b9e9b4a08" providerId="ADAL" clId="{233AE11F-81DA-4BD7-B476-B362A32EB71A}" dt="2024-04-05T14:38:20.530" v="1808" actId="478"/>
          <ac:spMkLst>
            <pc:docMk/>
            <pc:sldMk cId="3742048989" sldId="434"/>
            <ac:spMk id="7" creationId="{F62A9140-3901-29A3-A702-EC096B72E829}"/>
          </ac:spMkLst>
        </pc:spChg>
        <pc:spChg chg="mod">
          <ac:chgData name="Tomasz Moroń" userId="722be6c7-7b5a-4770-8a53-237b9e9b4a08" providerId="ADAL" clId="{233AE11F-81DA-4BD7-B476-B362A32EB71A}" dt="2024-04-05T14:37:43.546" v="1805" actId="20577"/>
          <ac:spMkLst>
            <pc:docMk/>
            <pc:sldMk cId="3742048989" sldId="434"/>
            <ac:spMk id="8" creationId="{BB167E24-5C10-ACB7-0A06-8AEFD6A01630}"/>
          </ac:spMkLst>
        </pc:spChg>
        <pc:spChg chg="del">
          <ac:chgData name="Tomasz Moroń" userId="722be6c7-7b5a-4770-8a53-237b9e9b4a08" providerId="ADAL" clId="{233AE11F-81DA-4BD7-B476-B362A32EB71A}" dt="2024-04-05T14:34:46.371" v="1712" actId="478"/>
          <ac:spMkLst>
            <pc:docMk/>
            <pc:sldMk cId="3742048989" sldId="434"/>
            <ac:spMk id="9" creationId="{291AA8AA-AF5A-727A-6FB5-61D9D814BF90}"/>
          </ac:spMkLst>
        </pc:spChg>
        <pc:spChg chg="add mod">
          <ac:chgData name="Tomasz Moroń" userId="722be6c7-7b5a-4770-8a53-237b9e9b4a08" providerId="ADAL" clId="{233AE11F-81DA-4BD7-B476-B362A32EB71A}" dt="2024-04-05T14:40:36.793" v="1883" actId="20577"/>
          <ac:spMkLst>
            <pc:docMk/>
            <pc:sldMk cId="3742048989" sldId="434"/>
            <ac:spMk id="10" creationId="{9D1DCADD-DB2B-E00E-47C6-FD96C6D4A746}"/>
          </ac:spMkLst>
        </pc:spChg>
        <pc:spChg chg="del">
          <ac:chgData name="Tomasz Moroń" userId="722be6c7-7b5a-4770-8a53-237b9e9b4a08" providerId="ADAL" clId="{233AE11F-81DA-4BD7-B476-B362A32EB71A}" dt="2024-04-05T14:34:44.971" v="1711" actId="478"/>
          <ac:spMkLst>
            <pc:docMk/>
            <pc:sldMk cId="3742048989" sldId="434"/>
            <ac:spMk id="11" creationId="{830C21DF-3045-9C7C-C03F-F550A2F3C064}"/>
          </ac:spMkLst>
        </pc:spChg>
        <pc:spChg chg="add mod">
          <ac:chgData name="Tomasz Moroń" userId="722be6c7-7b5a-4770-8a53-237b9e9b4a08" providerId="ADAL" clId="{233AE11F-81DA-4BD7-B476-B362A32EB71A}" dt="2024-04-05T14:40:24.817" v="1881" actId="20577"/>
          <ac:spMkLst>
            <pc:docMk/>
            <pc:sldMk cId="3742048989" sldId="434"/>
            <ac:spMk id="12" creationId="{60D4D404-47AE-4786-3B01-19F4902DD56A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5:00:37.015" v="1991" actId="20577"/>
        <pc:sldMkLst>
          <pc:docMk/>
          <pc:sldMk cId="3691459950" sldId="435"/>
        </pc:sldMkLst>
        <pc:spChg chg="mod">
          <ac:chgData name="Tomasz Moroń" userId="722be6c7-7b5a-4770-8a53-237b9e9b4a08" providerId="ADAL" clId="{233AE11F-81DA-4BD7-B476-B362A32EB71A}" dt="2024-04-05T15:00:37.015" v="1991" actId="20577"/>
          <ac:spMkLst>
            <pc:docMk/>
            <pc:sldMk cId="3691459950" sldId="435"/>
            <ac:spMk id="2" creationId="{80F52F2D-E26B-E744-3C42-670DAE4D1928}"/>
          </ac:spMkLst>
        </pc:spChg>
        <pc:spChg chg="add mod">
          <ac:chgData name="Tomasz Moroń" userId="722be6c7-7b5a-4770-8a53-237b9e9b4a08" providerId="ADAL" clId="{233AE11F-81DA-4BD7-B476-B362A32EB71A}" dt="2024-04-05T14:59:55.145" v="1978" actId="21"/>
          <ac:spMkLst>
            <pc:docMk/>
            <pc:sldMk cId="3691459950" sldId="435"/>
            <ac:spMk id="4" creationId="{2EC86BEF-BF0A-F637-C78E-ACE01010C92D}"/>
          </ac:spMkLst>
        </pc:spChg>
        <pc:spChg chg="del">
          <ac:chgData name="Tomasz Moroń" userId="722be6c7-7b5a-4770-8a53-237b9e9b4a08" providerId="ADAL" clId="{233AE11F-81DA-4BD7-B476-B362A32EB71A}" dt="2024-04-05T14:55:28.967" v="1904" actId="478"/>
          <ac:spMkLst>
            <pc:docMk/>
            <pc:sldMk cId="3691459950" sldId="435"/>
            <ac:spMk id="5" creationId="{91B250A8-4A4A-CE42-A2F7-6E48E393D0D3}"/>
          </ac:spMkLst>
        </pc:spChg>
        <pc:spChg chg="del">
          <ac:chgData name="Tomasz Moroń" userId="722be6c7-7b5a-4770-8a53-237b9e9b4a08" providerId="ADAL" clId="{233AE11F-81DA-4BD7-B476-B362A32EB71A}" dt="2024-04-05T14:55:28.967" v="1904" actId="478"/>
          <ac:spMkLst>
            <pc:docMk/>
            <pc:sldMk cId="3691459950" sldId="435"/>
            <ac:spMk id="6" creationId="{6690E60D-CA5F-DC8A-86F2-67B81106F5AD}"/>
          </ac:spMkLst>
        </pc:spChg>
        <pc:spChg chg="del">
          <ac:chgData name="Tomasz Moroń" userId="722be6c7-7b5a-4770-8a53-237b9e9b4a08" providerId="ADAL" clId="{233AE11F-81DA-4BD7-B476-B362A32EB71A}" dt="2024-04-05T14:55:28.967" v="1904" actId="478"/>
          <ac:spMkLst>
            <pc:docMk/>
            <pc:sldMk cId="3691459950" sldId="435"/>
            <ac:spMk id="8" creationId="{BB167E24-5C10-ACB7-0A06-8AEFD6A01630}"/>
          </ac:spMkLst>
        </pc:spChg>
        <pc:spChg chg="add mod">
          <ac:chgData name="Tomasz Moroń" userId="722be6c7-7b5a-4770-8a53-237b9e9b4a08" providerId="ADAL" clId="{233AE11F-81DA-4BD7-B476-B362A32EB71A}" dt="2024-04-05T15:00:04.622" v="1982" actId="21"/>
          <ac:spMkLst>
            <pc:docMk/>
            <pc:sldMk cId="3691459950" sldId="435"/>
            <ac:spMk id="9" creationId="{8E83E452-F368-92EF-4F92-68E1405932DE}"/>
          </ac:spMkLst>
        </pc:spChg>
        <pc:spChg chg="del">
          <ac:chgData name="Tomasz Moroń" userId="722be6c7-7b5a-4770-8a53-237b9e9b4a08" providerId="ADAL" clId="{233AE11F-81DA-4BD7-B476-B362A32EB71A}" dt="2024-04-05T14:55:28.967" v="1904" actId="478"/>
          <ac:spMkLst>
            <pc:docMk/>
            <pc:sldMk cId="3691459950" sldId="435"/>
            <ac:spMk id="10" creationId="{9D1DCADD-DB2B-E00E-47C6-FD96C6D4A746}"/>
          </ac:spMkLst>
        </pc:spChg>
        <pc:spChg chg="del">
          <ac:chgData name="Tomasz Moroń" userId="722be6c7-7b5a-4770-8a53-237b9e9b4a08" providerId="ADAL" clId="{233AE11F-81DA-4BD7-B476-B362A32EB71A}" dt="2024-04-05T14:55:33.607" v="1905" actId="478"/>
          <ac:spMkLst>
            <pc:docMk/>
            <pc:sldMk cId="3691459950" sldId="435"/>
            <ac:spMk id="12" creationId="{60D4D404-47AE-4786-3B01-19F4902DD56A}"/>
          </ac:spMkLst>
        </pc:spChg>
        <pc:spChg chg="add mod">
          <ac:chgData name="Tomasz Moroń" userId="722be6c7-7b5a-4770-8a53-237b9e9b4a08" providerId="ADAL" clId="{233AE11F-81DA-4BD7-B476-B362A32EB71A}" dt="2024-04-05T15:00:27.400" v="1990" actId="14100"/>
          <ac:spMkLst>
            <pc:docMk/>
            <pc:sldMk cId="3691459950" sldId="435"/>
            <ac:spMk id="13" creationId="{0C38CCFC-357C-77C2-D74F-6ADC179A3B45}"/>
          </ac:spMkLst>
        </pc:spChg>
        <pc:spChg chg="add mod">
          <ac:chgData name="Tomasz Moroń" userId="722be6c7-7b5a-4770-8a53-237b9e9b4a08" providerId="ADAL" clId="{233AE11F-81DA-4BD7-B476-B362A32EB71A}" dt="2024-04-05T15:00:18.157" v="1988" actId="14100"/>
          <ac:spMkLst>
            <pc:docMk/>
            <pc:sldMk cId="3691459950" sldId="435"/>
            <ac:spMk id="15" creationId="{1D62FFDF-3A0C-AC94-9B79-DEF52D8E6A20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5:11:29.975" v="2085" actId="122"/>
        <pc:sldMkLst>
          <pc:docMk/>
          <pc:sldMk cId="141739303" sldId="436"/>
        </pc:sldMkLst>
        <pc:spChg chg="add mod">
          <ac:chgData name="Tomasz Moroń" userId="722be6c7-7b5a-4770-8a53-237b9e9b4a08" providerId="ADAL" clId="{233AE11F-81DA-4BD7-B476-B362A32EB71A}" dt="2024-04-05T15:11:27.165" v="2084" actId="122"/>
          <ac:spMkLst>
            <pc:docMk/>
            <pc:sldMk cId="141739303" sldId="436"/>
            <ac:spMk id="3" creationId="{BA1B2CE9-120E-595E-0101-B6EAE323E00A}"/>
          </ac:spMkLst>
        </pc:spChg>
        <pc:spChg chg="mod">
          <ac:chgData name="Tomasz Moroń" userId="722be6c7-7b5a-4770-8a53-237b9e9b4a08" providerId="ADAL" clId="{233AE11F-81DA-4BD7-B476-B362A32EB71A}" dt="2024-04-05T15:09:05.232" v="2004"/>
          <ac:spMkLst>
            <pc:docMk/>
            <pc:sldMk cId="141739303" sldId="436"/>
            <ac:spMk id="4" creationId="{2EC86BEF-BF0A-F637-C78E-ACE01010C92D}"/>
          </ac:spMkLst>
        </pc:spChg>
        <pc:spChg chg="add del mod">
          <ac:chgData name="Tomasz Moroń" userId="722be6c7-7b5a-4770-8a53-237b9e9b4a08" providerId="ADAL" clId="{233AE11F-81DA-4BD7-B476-B362A32EB71A}" dt="2024-04-05T15:10:04.673" v="2051"/>
          <ac:spMkLst>
            <pc:docMk/>
            <pc:sldMk cId="141739303" sldId="436"/>
            <ac:spMk id="5" creationId="{77281041-64D5-9ECE-F4C7-DE9747F5A579}"/>
          </ac:spMkLst>
        </pc:spChg>
        <pc:spChg chg="add mod">
          <ac:chgData name="Tomasz Moroń" userId="722be6c7-7b5a-4770-8a53-237b9e9b4a08" providerId="ADAL" clId="{233AE11F-81DA-4BD7-B476-B362A32EB71A}" dt="2024-04-05T15:11:29.975" v="2085" actId="122"/>
          <ac:spMkLst>
            <pc:docMk/>
            <pc:sldMk cId="141739303" sldId="436"/>
            <ac:spMk id="6" creationId="{E381EC05-4592-C48A-F77D-E61E40590279}"/>
          </ac:spMkLst>
        </pc:spChg>
        <pc:spChg chg="add mod">
          <ac:chgData name="Tomasz Moroń" userId="722be6c7-7b5a-4770-8a53-237b9e9b4a08" providerId="ADAL" clId="{233AE11F-81DA-4BD7-B476-B362A32EB71A}" dt="2024-04-05T15:11:03.269" v="2075" actId="20577"/>
          <ac:spMkLst>
            <pc:docMk/>
            <pc:sldMk cId="141739303" sldId="436"/>
            <ac:spMk id="7" creationId="{A9A058F7-F3F0-BED8-7B3B-1F20D4CFE078}"/>
          </ac:spMkLst>
        </pc:spChg>
        <pc:spChg chg="add mod">
          <ac:chgData name="Tomasz Moroń" userId="722be6c7-7b5a-4770-8a53-237b9e9b4a08" providerId="ADAL" clId="{233AE11F-81DA-4BD7-B476-B362A32EB71A}" dt="2024-04-05T15:11:19.148" v="2082" actId="6549"/>
          <ac:spMkLst>
            <pc:docMk/>
            <pc:sldMk cId="141739303" sldId="436"/>
            <ac:spMk id="8" creationId="{7B0CF85D-D292-043B-E2AB-BFF34BD6FFD9}"/>
          </ac:spMkLst>
        </pc:spChg>
        <pc:spChg chg="del">
          <ac:chgData name="Tomasz Moroń" userId="722be6c7-7b5a-4770-8a53-237b9e9b4a08" providerId="ADAL" clId="{233AE11F-81DA-4BD7-B476-B362A32EB71A}" dt="2024-04-05T15:09:17.676" v="2005" actId="478"/>
          <ac:spMkLst>
            <pc:docMk/>
            <pc:sldMk cId="141739303" sldId="436"/>
            <ac:spMk id="9" creationId="{8E83E452-F368-92EF-4F92-68E1405932DE}"/>
          </ac:spMkLst>
        </pc:spChg>
        <pc:spChg chg="del">
          <ac:chgData name="Tomasz Moroń" userId="722be6c7-7b5a-4770-8a53-237b9e9b4a08" providerId="ADAL" clId="{233AE11F-81DA-4BD7-B476-B362A32EB71A}" dt="2024-04-05T15:09:17.676" v="2005" actId="478"/>
          <ac:spMkLst>
            <pc:docMk/>
            <pc:sldMk cId="141739303" sldId="436"/>
            <ac:spMk id="13" creationId="{0C38CCFC-357C-77C2-D74F-6ADC179A3B45}"/>
          </ac:spMkLst>
        </pc:spChg>
        <pc:spChg chg="del">
          <ac:chgData name="Tomasz Moroń" userId="722be6c7-7b5a-4770-8a53-237b9e9b4a08" providerId="ADAL" clId="{233AE11F-81DA-4BD7-B476-B362A32EB71A}" dt="2024-04-05T15:09:17.676" v="2005" actId="478"/>
          <ac:spMkLst>
            <pc:docMk/>
            <pc:sldMk cId="141739303" sldId="436"/>
            <ac:spMk id="15" creationId="{1D62FFDF-3A0C-AC94-9B79-DEF52D8E6A20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5:12:44.080" v="2116" actId="20577"/>
        <pc:sldMkLst>
          <pc:docMk/>
          <pc:sldMk cId="3291891737" sldId="437"/>
        </pc:sldMkLst>
        <pc:spChg chg="del">
          <ac:chgData name="Tomasz Moroń" userId="722be6c7-7b5a-4770-8a53-237b9e9b4a08" providerId="ADAL" clId="{233AE11F-81DA-4BD7-B476-B362A32EB71A}" dt="2024-04-05T15:12:03.539" v="2089" actId="478"/>
          <ac:spMkLst>
            <pc:docMk/>
            <pc:sldMk cId="3291891737" sldId="437"/>
            <ac:spMk id="3" creationId="{BA1B2CE9-120E-595E-0101-B6EAE323E00A}"/>
          </ac:spMkLst>
        </pc:spChg>
        <pc:spChg chg="mod">
          <ac:chgData name="Tomasz Moroń" userId="722be6c7-7b5a-4770-8a53-237b9e9b4a08" providerId="ADAL" clId="{233AE11F-81DA-4BD7-B476-B362A32EB71A}" dt="2024-04-05T15:11:58.754" v="2088" actId="6549"/>
          <ac:spMkLst>
            <pc:docMk/>
            <pc:sldMk cId="3291891737" sldId="437"/>
            <ac:spMk id="4" creationId="{2EC86BEF-BF0A-F637-C78E-ACE01010C92D}"/>
          </ac:spMkLst>
        </pc:spChg>
        <pc:spChg chg="del mod">
          <ac:chgData name="Tomasz Moroń" userId="722be6c7-7b5a-4770-8a53-237b9e9b4a08" providerId="ADAL" clId="{233AE11F-81DA-4BD7-B476-B362A32EB71A}" dt="2024-04-05T15:12:07.491" v="2091" actId="478"/>
          <ac:spMkLst>
            <pc:docMk/>
            <pc:sldMk cId="3291891737" sldId="437"/>
            <ac:spMk id="6" creationId="{E381EC05-4592-C48A-F77D-E61E40590279}"/>
          </ac:spMkLst>
        </pc:spChg>
        <pc:spChg chg="del">
          <ac:chgData name="Tomasz Moroń" userId="722be6c7-7b5a-4770-8a53-237b9e9b4a08" providerId="ADAL" clId="{233AE11F-81DA-4BD7-B476-B362A32EB71A}" dt="2024-04-05T15:12:08.573" v="2092" actId="478"/>
          <ac:spMkLst>
            <pc:docMk/>
            <pc:sldMk cId="3291891737" sldId="437"/>
            <ac:spMk id="7" creationId="{A9A058F7-F3F0-BED8-7B3B-1F20D4CFE078}"/>
          </ac:spMkLst>
        </pc:spChg>
        <pc:spChg chg="del">
          <ac:chgData name="Tomasz Moroń" userId="722be6c7-7b5a-4770-8a53-237b9e9b4a08" providerId="ADAL" clId="{233AE11F-81DA-4BD7-B476-B362A32EB71A}" dt="2024-04-05T15:12:09.396" v="2093" actId="478"/>
          <ac:spMkLst>
            <pc:docMk/>
            <pc:sldMk cId="3291891737" sldId="437"/>
            <ac:spMk id="8" creationId="{7B0CF85D-D292-043B-E2AB-BFF34BD6FFD9}"/>
          </ac:spMkLst>
        </pc:spChg>
        <pc:spChg chg="add del">
          <ac:chgData name="Tomasz Moroń" userId="722be6c7-7b5a-4770-8a53-237b9e9b4a08" providerId="ADAL" clId="{233AE11F-81DA-4BD7-B476-B362A32EB71A}" dt="2024-04-05T15:12:21.972" v="2095" actId="478"/>
          <ac:spMkLst>
            <pc:docMk/>
            <pc:sldMk cId="3291891737" sldId="437"/>
            <ac:spMk id="9" creationId="{65ABC957-5F57-9706-5B00-79A616CF50D2}"/>
          </ac:spMkLst>
        </pc:spChg>
        <pc:spChg chg="add mod">
          <ac:chgData name="Tomasz Moroń" userId="722be6c7-7b5a-4770-8a53-237b9e9b4a08" providerId="ADAL" clId="{233AE11F-81DA-4BD7-B476-B362A32EB71A}" dt="2024-04-05T15:12:44.080" v="2116" actId="20577"/>
          <ac:spMkLst>
            <pc:docMk/>
            <pc:sldMk cId="3291891737" sldId="437"/>
            <ac:spMk id="10" creationId="{656B4AE7-4F60-0583-272B-384662B2D4D7}"/>
          </ac:spMkLst>
        </pc:spChg>
      </pc:sldChg>
      <pc:sldChg chg="modSp add del mod">
        <pc:chgData name="Tomasz Moroń" userId="722be6c7-7b5a-4770-8a53-237b9e9b4a08" providerId="ADAL" clId="{233AE11F-81DA-4BD7-B476-B362A32EB71A}" dt="2024-04-05T15:21:22.773" v="2312" actId="47"/>
        <pc:sldMkLst>
          <pc:docMk/>
          <pc:sldMk cId="2118234346" sldId="438"/>
        </pc:sldMkLst>
        <pc:spChg chg="mod">
          <ac:chgData name="Tomasz Moroń" userId="722be6c7-7b5a-4770-8a53-237b9e9b4a08" providerId="ADAL" clId="{233AE11F-81DA-4BD7-B476-B362A32EB71A}" dt="2024-04-05T15:13:51.244" v="2133" actId="1076"/>
          <ac:spMkLst>
            <pc:docMk/>
            <pc:sldMk cId="2118234346" sldId="438"/>
            <ac:spMk id="2" creationId="{80F52F2D-E26B-E744-3C42-670DAE4D1928}"/>
          </ac:spMkLst>
        </pc:spChg>
      </pc:sldChg>
      <pc:sldChg chg="modSp add mod">
        <pc:chgData name="Tomasz Moroń" userId="722be6c7-7b5a-4770-8a53-237b9e9b4a08" providerId="ADAL" clId="{233AE11F-81DA-4BD7-B476-B362A32EB71A}" dt="2024-04-05T15:19:08.874" v="2311" actId="20577"/>
        <pc:sldMkLst>
          <pc:docMk/>
          <pc:sldMk cId="743922721" sldId="439"/>
        </pc:sldMkLst>
        <pc:spChg chg="mod">
          <ac:chgData name="Tomasz Moroń" userId="722be6c7-7b5a-4770-8a53-237b9e9b4a08" providerId="ADAL" clId="{233AE11F-81DA-4BD7-B476-B362A32EB71A}" dt="2024-04-05T15:13:54.888" v="2134"/>
          <ac:spMkLst>
            <pc:docMk/>
            <pc:sldMk cId="743922721" sldId="439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15:17:30.019" v="2246" actId="20577"/>
          <ac:spMkLst>
            <pc:docMk/>
            <pc:sldMk cId="743922721" sldId="439"/>
            <ac:spMk id="6" creationId="{6690E60D-CA5F-DC8A-86F2-67B81106F5AD}"/>
          </ac:spMkLst>
        </pc:spChg>
        <pc:spChg chg="mod">
          <ac:chgData name="Tomasz Moroń" userId="722be6c7-7b5a-4770-8a53-237b9e9b4a08" providerId="ADAL" clId="{233AE11F-81DA-4BD7-B476-B362A32EB71A}" dt="2024-04-05T15:14:32.074" v="2157" actId="1076"/>
          <ac:spMkLst>
            <pc:docMk/>
            <pc:sldMk cId="743922721" sldId="439"/>
            <ac:spMk id="8" creationId="{BB167E24-5C10-ACB7-0A06-8AEFD6A01630}"/>
          </ac:spMkLst>
        </pc:spChg>
        <pc:spChg chg="mod">
          <ac:chgData name="Tomasz Moroń" userId="722be6c7-7b5a-4770-8a53-237b9e9b4a08" providerId="ADAL" clId="{233AE11F-81DA-4BD7-B476-B362A32EB71A}" dt="2024-04-05T15:18:21.335" v="2267" actId="1076"/>
          <ac:spMkLst>
            <pc:docMk/>
            <pc:sldMk cId="743922721" sldId="439"/>
            <ac:spMk id="9" creationId="{291AA8AA-AF5A-727A-6FB5-61D9D814BF90}"/>
          </ac:spMkLst>
        </pc:spChg>
        <pc:spChg chg="mod">
          <ac:chgData name="Tomasz Moroń" userId="722be6c7-7b5a-4770-8a53-237b9e9b4a08" providerId="ADAL" clId="{233AE11F-81DA-4BD7-B476-B362A32EB71A}" dt="2024-04-05T15:19:08.874" v="2311" actId="20577"/>
          <ac:spMkLst>
            <pc:docMk/>
            <pc:sldMk cId="743922721" sldId="439"/>
            <ac:spMk id="11" creationId="{830C21DF-3045-9C7C-C03F-F550A2F3C064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5:24:32.745" v="2364" actId="20577"/>
        <pc:sldMkLst>
          <pc:docMk/>
          <pc:sldMk cId="236814121" sldId="440"/>
        </pc:sldMkLst>
        <pc:spChg chg="mod">
          <ac:chgData name="Tomasz Moroń" userId="722be6c7-7b5a-4770-8a53-237b9e9b4a08" providerId="ADAL" clId="{233AE11F-81DA-4BD7-B476-B362A32EB71A}" dt="2024-04-05T15:22:04.094" v="2315"/>
          <ac:spMkLst>
            <pc:docMk/>
            <pc:sldMk cId="236814121" sldId="440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15:23:08.052" v="2318"/>
          <ac:spMkLst>
            <pc:docMk/>
            <pc:sldMk cId="236814121" sldId="440"/>
            <ac:spMk id="3" creationId="{A33316AA-26FC-27F7-C919-E7C9D4D18A21}"/>
          </ac:spMkLst>
        </pc:spChg>
        <pc:spChg chg="mod">
          <ac:chgData name="Tomasz Moroń" userId="722be6c7-7b5a-4770-8a53-237b9e9b4a08" providerId="ADAL" clId="{233AE11F-81DA-4BD7-B476-B362A32EB71A}" dt="2024-04-05T15:22:33.331" v="2317" actId="20577"/>
          <ac:spMkLst>
            <pc:docMk/>
            <pc:sldMk cId="236814121" sldId="440"/>
            <ac:spMk id="5" creationId="{65A356C3-E6C1-7393-9336-461339932CF2}"/>
          </ac:spMkLst>
        </pc:spChg>
        <pc:spChg chg="add mod">
          <ac:chgData name="Tomasz Moroń" userId="722be6c7-7b5a-4770-8a53-237b9e9b4a08" providerId="ADAL" clId="{233AE11F-81DA-4BD7-B476-B362A32EB71A}" dt="2024-04-05T15:23:24.257" v="2321" actId="14100"/>
          <ac:spMkLst>
            <pc:docMk/>
            <pc:sldMk cId="236814121" sldId="440"/>
            <ac:spMk id="6" creationId="{62631898-0A43-6B3E-3B29-F16AB431528E}"/>
          </ac:spMkLst>
        </pc:spChg>
        <pc:spChg chg="add mod">
          <ac:chgData name="Tomasz Moroń" userId="722be6c7-7b5a-4770-8a53-237b9e9b4a08" providerId="ADAL" clId="{233AE11F-81DA-4BD7-B476-B362A32EB71A}" dt="2024-04-05T15:24:17.699" v="2353" actId="20577"/>
          <ac:spMkLst>
            <pc:docMk/>
            <pc:sldMk cId="236814121" sldId="440"/>
            <ac:spMk id="7" creationId="{E80845D3-FB2C-1BC4-B26B-DA6BD48C49A1}"/>
          </ac:spMkLst>
        </pc:spChg>
        <pc:spChg chg="add mod">
          <ac:chgData name="Tomasz Moroń" userId="722be6c7-7b5a-4770-8a53-237b9e9b4a08" providerId="ADAL" clId="{233AE11F-81DA-4BD7-B476-B362A32EB71A}" dt="2024-04-05T15:24:32.745" v="2364" actId="20577"/>
          <ac:spMkLst>
            <pc:docMk/>
            <pc:sldMk cId="236814121" sldId="440"/>
            <ac:spMk id="8" creationId="{234D5AA7-1BEB-7825-69C6-F17A39AFC05A}"/>
          </ac:spMkLst>
        </pc:spChg>
        <pc:spChg chg="del">
          <ac:chgData name="Tomasz Moroń" userId="722be6c7-7b5a-4770-8a53-237b9e9b4a08" providerId="ADAL" clId="{233AE11F-81DA-4BD7-B476-B362A32EB71A}" dt="2024-04-05T15:23:37.881" v="2322" actId="478"/>
          <ac:spMkLst>
            <pc:docMk/>
            <pc:sldMk cId="236814121" sldId="440"/>
            <ac:spMk id="10" creationId="{B1D074B9-3E30-E58D-8BDD-0A7FBAF17073}"/>
          </ac:spMkLst>
        </pc:spChg>
        <pc:spChg chg="mod">
          <ac:chgData name="Tomasz Moroń" userId="722be6c7-7b5a-4770-8a53-237b9e9b4a08" providerId="ADAL" clId="{233AE11F-81DA-4BD7-B476-B362A32EB71A}" dt="2024-04-05T15:24:02.303" v="2345" actId="1076"/>
          <ac:spMkLst>
            <pc:docMk/>
            <pc:sldMk cId="236814121" sldId="440"/>
            <ac:spMk id="13" creationId="{1C49F33B-97C1-700F-B6AE-CE1E32EFEEF8}"/>
          </ac:spMkLst>
        </pc:spChg>
      </pc:sldChg>
      <pc:sldChg chg="add del">
        <pc:chgData name="Tomasz Moroń" userId="722be6c7-7b5a-4770-8a53-237b9e9b4a08" providerId="ADAL" clId="{233AE11F-81DA-4BD7-B476-B362A32EB71A}" dt="2024-04-05T15:26:29.387" v="2404" actId="47"/>
        <pc:sldMkLst>
          <pc:docMk/>
          <pc:sldMk cId="2964004304" sldId="441"/>
        </pc:sldMkLst>
      </pc:sldChg>
      <pc:sldChg chg="modSp add mod">
        <pc:chgData name="Tomasz Moroń" userId="722be6c7-7b5a-4770-8a53-237b9e9b4a08" providerId="ADAL" clId="{233AE11F-81DA-4BD7-B476-B362A32EB71A}" dt="2024-04-05T15:26:07.889" v="2403" actId="1076"/>
        <pc:sldMkLst>
          <pc:docMk/>
          <pc:sldMk cId="1883175999" sldId="442"/>
        </pc:sldMkLst>
        <pc:spChg chg="mod">
          <ac:chgData name="Tomasz Moroń" userId="722be6c7-7b5a-4770-8a53-237b9e9b4a08" providerId="ADAL" clId="{233AE11F-81DA-4BD7-B476-B362A32EB71A}" dt="2024-04-05T15:24:55.731" v="2374" actId="20577"/>
          <ac:spMkLst>
            <pc:docMk/>
            <pc:sldMk cId="1883175999" sldId="442"/>
            <ac:spMk id="2" creationId="{80F52F2D-E26B-E744-3C42-670DAE4D1928}"/>
          </ac:spMkLst>
        </pc:spChg>
        <pc:graphicFrameChg chg="mod modGraphic">
          <ac:chgData name="Tomasz Moroń" userId="722be6c7-7b5a-4770-8a53-237b9e9b4a08" providerId="ADAL" clId="{233AE11F-81DA-4BD7-B476-B362A32EB71A}" dt="2024-04-05T15:26:07.889" v="2403" actId="1076"/>
          <ac:graphicFrameMkLst>
            <pc:docMk/>
            <pc:sldMk cId="1883175999" sldId="442"/>
            <ac:graphicFrameMk id="4" creationId="{D89EEF82-4B1C-2FE2-37E3-990F7EA9D7DC}"/>
          </ac:graphicFrameMkLst>
        </pc:graphicFrameChg>
      </pc:sldChg>
      <pc:sldChg chg="modSp add mod">
        <pc:chgData name="Tomasz Moroń" userId="722be6c7-7b5a-4770-8a53-237b9e9b4a08" providerId="ADAL" clId="{233AE11F-81DA-4BD7-B476-B362A32EB71A}" dt="2024-04-05T15:26:40.466" v="2414" actId="20577"/>
        <pc:sldMkLst>
          <pc:docMk/>
          <pc:sldMk cId="2396569867" sldId="443"/>
        </pc:sldMkLst>
        <pc:spChg chg="mod">
          <ac:chgData name="Tomasz Moroń" userId="722be6c7-7b5a-4770-8a53-237b9e9b4a08" providerId="ADAL" clId="{233AE11F-81DA-4BD7-B476-B362A32EB71A}" dt="2024-04-05T15:26:40.466" v="2414" actId="20577"/>
          <ac:spMkLst>
            <pc:docMk/>
            <pc:sldMk cId="2396569867" sldId="443"/>
            <ac:spMk id="2" creationId="{80F52F2D-E26B-E744-3C42-670DAE4D1928}"/>
          </ac:spMkLst>
        </pc:spChg>
      </pc:sldChg>
    </pc:docChg>
  </pc:docChgLst>
  <pc:docChgLst>
    <pc:chgData name="Tomasz Moroń" userId="722be6c7-7b5a-4770-8a53-237b9e9b4a08" providerId="ADAL" clId="{E844DFC7-0D28-4493-8624-E219A52983FA}"/>
    <pc:docChg chg="custSel delSld modSld modSection">
      <pc:chgData name="Tomasz Moroń" userId="722be6c7-7b5a-4770-8a53-237b9e9b4a08" providerId="ADAL" clId="{E844DFC7-0D28-4493-8624-E219A52983FA}" dt="2024-04-05T16:09:36.281" v="14" actId="478"/>
      <pc:docMkLst>
        <pc:docMk/>
      </pc:docMkLst>
      <pc:sldChg chg="delSp modSp mod">
        <pc:chgData name="Tomasz Moroń" userId="722be6c7-7b5a-4770-8a53-237b9e9b4a08" providerId="ADAL" clId="{E844DFC7-0D28-4493-8624-E219A52983FA}" dt="2024-04-05T16:09:36.281" v="14" actId="478"/>
        <pc:sldMkLst>
          <pc:docMk/>
          <pc:sldMk cId="1743980670" sldId="390"/>
        </pc:sldMkLst>
        <pc:spChg chg="mod">
          <ac:chgData name="Tomasz Moroń" userId="722be6c7-7b5a-4770-8a53-237b9e9b4a08" providerId="ADAL" clId="{E844DFC7-0D28-4493-8624-E219A52983FA}" dt="2024-04-05T16:09:06.337" v="12" actId="20577"/>
          <ac:spMkLst>
            <pc:docMk/>
            <pc:sldMk cId="1743980670" sldId="390"/>
            <ac:spMk id="4" creationId="{9A1194AB-4B7C-4100-BEC6-7C8BB7DA2519}"/>
          </ac:spMkLst>
        </pc:spChg>
        <pc:spChg chg="del">
          <ac:chgData name="Tomasz Moroń" userId="722be6c7-7b5a-4770-8a53-237b9e9b4a08" providerId="ADAL" clId="{E844DFC7-0D28-4493-8624-E219A52983FA}" dt="2024-04-05T16:09:36.281" v="14" actId="478"/>
          <ac:spMkLst>
            <pc:docMk/>
            <pc:sldMk cId="1743980670" sldId="390"/>
            <ac:spMk id="5" creationId="{972F99B4-387C-492C-981A-B631058B5B82}"/>
          </ac:spMkLst>
        </pc:spChg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556169995" sldId="391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722100895" sldId="392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843717842" sldId="393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485944917" sldId="394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593338675" sldId="395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924226531" sldId="396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982558798" sldId="397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723494427" sldId="398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119913529" sldId="399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995311047" sldId="400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889550744" sldId="401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675607517" sldId="402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4205099605" sldId="403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195712990" sldId="404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376935565" sldId="405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510962266" sldId="406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464880026" sldId="407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1188187090" sldId="408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542436568" sldId="409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575630154" sldId="410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349454999" sldId="411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1774877336" sldId="412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1817207617" sldId="413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526581411" sldId="414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1344041051" sldId="415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745677460" sldId="416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598658301" sldId="417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191730748" sldId="418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1911262862" sldId="419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783402911" sldId="420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772861589" sldId="421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1609637707" sldId="422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387145059" sldId="423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660071437" sldId="424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593375764" sldId="431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239062668" sldId="432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523998797" sldId="433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742048989" sldId="434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691459950" sldId="435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141739303" sldId="436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291891737" sldId="437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743922721" sldId="439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36814121" sldId="440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1883175999" sldId="442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396569867" sldId="44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DCF6F-D47A-4251-A947-55C6E670AA80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863C0-3C0C-4227-829A-BB3F7A60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24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4-16T07:51:52.8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13978 22032 0,'55'0'32,"1"0"-17,54 55-15,-55-55 16,1 56-16,109-1 15,1 0-15,0 0 16,-56 0-16,56 56 16,0-56-16,55 0 15,-111 1-15,111 54 16,111-55-16,-111 0 16,0 1-16,-56-56 15,56 0-15,0 55 16,-55 0-16,-55 0 31,-1 1-31,-55-1 16,56 0-16,-1 0 15,56-55-15,-111 0 16,56 55-16,-56-55 16,111 56-16,-56-56 15,-54 0-15,54 0 16,1 0-16,-56 0 15,55 55-15,56-55 16,-111 0-16,56 55 16,-56-55-1,0 55-15,56-55 16,-1 0-16,1 55 16,-56-55-16,0 0 15,56 0 1,-1 0-1,1 56-15,-1 54 16,1-110-16,-1 55 16,56 1-16,-111-1 15,0-55-15,1 0 16,-1 0-16,0 0 16,0 55-16,1 0 15,54-55 1,-55 0-16,56 55 15,-56-55-15,56 0 16,54 0 0,-109 0-16,-1 0 15,0 0-15,0 0 16,1 0 0,-1 0-16,0 56 31,0-56-31,1 55 15,-1-55 1</inkml:trace>
  <inkml:trace contextRef="#ctx0" brushRef="#br0" timeOffset="1368.21">13426 26229 0,'55'0'16,"111"0"-16,55 0 15,-111 0-15,56 0 16,0 0-16,110 0 15,0 0-15,-55 0 16,55 0 0,111 110-16,0-55 15,-166-55-15,276 56 16,166-1-16,-55 55 16,-222-110-16,167 0 15,-56 0-15,-165 0 16,54 0-16,-220 0 15,-111 0-15,0 0 16,1 0 47,-1 0-63,111 55 15,-111-55-15,0 0 47,111 56-31,55-1-16,-55 0 15,-56-55-15,56 0 16,55 55-16,-55-55 16,-56 56-16,-55-56 15,1 0-15,-1 0 78,0 55-78,0-55 16,1 0 0,-112 0 109</inkml:trace>
  <inkml:trace contextRef="#ctx0" brushRef="#br0" timeOffset="2096.83">17624 30646 0,'0'-55'31,"166"0"0,221-166-15,-166 110-16,0-110 15,110 1-15,1-1 16,110-111-16,-111 56 16,-276 221-16,56-55 15,-56 110-15,-55-56 16,0 112 62,0-1-78,0 55 16,-55 1-16,55 54 15,0-54-15,-55 55 16,55-1-16,-56-220 125</inkml:trace>
  <inkml:trace contextRef="#ctx0" brushRef="#br0" timeOffset="3111.52">19724 21701 0,'55'0'0,"0"0"16,56 0-16,-1 0 16,56-55-16,55-56 15,-111 1-15,167-111 16,-112 110-16,-109-54 16,275-166-1,-55-56 1,-220 221-16,-1 166 15,-55-55-15,0 0 16,0 110 47,0 111-63,0-1 15,0-109-15,0 109 16,0 56-16,0-110 15,55-1-15,-55 0 16,0-54 15,0-1-31,55 0 16,-55 0-16,0 56 16,56-56-1</inkml:trace>
  <inkml:trace contextRef="#ctx0" brushRef="#br0" timeOffset="4062.95">23867 22640 0,'111'0'16,"55"0"-16,-1 0 16,56 0-1,-55 0 1,110 0-16,-110 0 15,110 0-15,111 0 16,-221 0-16,276 0 16,110 0-16,-55 0 15,166 110-15,-110 0 16,-1-54-16,111-1 16,-110 55-1,-56-54-15,-221-56 31,0 0-15,-165 0-16,-166 0 141</inkml:trace>
  <inkml:trace contextRef="#ctx0" brushRef="#br0" timeOffset="4813.24">23481 26008 0,'110'0'31,"222"110"-15,-56-110-16,111 55 16,441 1-16,222 109 15,331 1-15,56 55 16,165-55-16,-608-56 15,-55-55-15,-331 0 16,-497-55-16,-222 0 141,-110 0-141</inkml:trace>
  <inkml:trace contextRef="#ctx0" brushRef="#br0" timeOffset="5514.81">25525 29321 0,'110'0'16,"111"-55"-1,111-166-15,-167 166 16,1-1 0,110-220-1,-110 221-15,-55-55 16,-111 54-1,0 112 48,0 54-63,0 56 16,0-1-16,0-54 15,-56 110-15,-109 110 16,109-55-16,1-110 15,0 110 1,55-221-16,0 0 16,55-55 31,56-165-47,165-222 15,-166 56 1,56-56-16</inkml:trace>
  <inkml:trace contextRef="#ctx0" brushRef="#br0" timeOffset="6331.44">28177 20928 0,'110'0'31,"1"0"-15,110 0-16,0-111 16,0 1-16,-56 0 15,56-56-15,56 0 16,54-110-16,-110 55 16,-55 56-16,55-111 15,-56 110-15,1 0 16,0 56-16,-56-1 15,-110 167 48,0 109-47,0 56-16,0-55 15,0 110-15,0 55 16,56-110-16,-56-55 15,55-1-15,0-54 16,0-1-16,-55-55 16,56-55-16,-1 0 15,0 56-15,111-1 16,-111 0-16</inkml:trace>
  <inkml:trace contextRef="#ctx0" brushRef="#br0" timeOffset="7332.45">32486 22860 0,'166'0'32,"-1"0"-17,112 0-15,-112 56 16,222-56-16,-166 55 15,0-55-15,-166 0 16,111 0-16,276 0 16,111 55-16,165 56 15,110-56-15,-165 0 16,-165 55-16,-56-54 16,55 54-16,-221-55 15,56 0-15,-167 1 16,-54-56-16,-1 55 15,-54-55-15,54 55 63,-55 0-63,56-55 16,-1 56-16,-54-56 15,54 0-15,-55 0 16,56 0 31,55 0-32,-1 0-15,56 55 16</inkml:trace>
  <inkml:trace contextRef="#ctx0" brushRef="#br0" timeOffset="8166.62">32707 26284 0,'55'0'15,"166"0"-15,111 55 16,386 56-16,111-56 15,165-55-15,-165 110 16,-1-55-16,-165 1 16,-110-1-16,-387 0 15,-1 0-15,-109-55 32,-56 56 14,0-1-30</inkml:trace>
  <inkml:trace contextRef="#ctx0" brushRef="#br0" timeOffset="8650.96">35635 30977 0,'111'0'31,"109"-55"-31,-54-55 16,0 55-16,165-111 16,1 0-16,55-55 15,-56-55-15,-165 111 16,-56 54-16,-110 222 78,0-56-62,0 55-16,0-55 15</inkml:trace>
  <inkml:trace contextRef="#ctx0" brushRef="#br0" timeOffset="9305.11">38066 22143 0,'55'0'16,"111"0"-16,-56 0 15,1-111-15,165-220 16,-165 165-16,-56 111 31,55-166-31,1 0 16,-111 111-16,55-1 16,-55 56-16,0 221 62,0-1-62,0 112 0,0-112 16,0 111-1,55 56 1,1-222-16,-1 56 16,0-56-16,0-110 15,1 0 32,-1 55-31</inkml:trace>
  <inkml:trace contextRef="#ctx0" brushRef="#br0" timeOffset="10627.98">41491 22971 0,'55'0'16,"56"0"-1,-56 0-15,166 55 47,-55 0-47,55 1 16,0-1-16,166 0 15,-56 0-15,-165-55 16,110 55-16,-55 1 16,166-56-16,-166 0 0,221 55 15,0-55 1,110 0-16,1 0 16,-111 0-16,55 0 15,-110 0-15,-56 0 16,1 0-16,-56 0 15,111 0-15,-111 0 16,166 0-16,-55 110 16,110-110-16,-110 55 15,55 1-15,-56-56 16,1 0-16,-111 0 16,-110 0-16,0 0 46,220 0-46,1 0 16,0-56-16,-277 56 16,167 0-16,220 0 15,-166 0-15,56 0 16,110 0-16,-220 0 16,-167 0-16,1 0 15,54 0-15,-109 0 16,54 0-16,56 0 15,-111 0-15,55 0 16,-54 0 0,-1 0-1,0 0 1,-165-55 31</inkml:trace>
  <inkml:trace contextRef="#ctx0" brushRef="#br0" timeOffset="11553.38">41988 26891 0,'56'0'31,"-1"0"-31,111 0 16,-1-55-16,1 55 15,110 0-15,56 0 16,-56 0-16,166 0 16,276 0-16,332 0 15,-276 0 1,165 0-16,55 0 15,-55 0-15,56 0 16,-166 0-16,55 0 16,-222 0-1,-220 0-15,-55 0 16,0 0-16,110 111 16,-55-56-16,111 0 15,110 0-15,276 56 16,-276-56-1,55-55-15,-166 0 16,-386 0-16,-221 0 125,-56 0-125,-110 0 16,0 0-16</inkml:trace>
  <inkml:trace contextRef="#ctx0" brushRef="#br0" timeOffset="12323.83">48176 31198 0,'111'0'47,"110"-55"-47,0-111 15,-56 56-15,56-56 16,56 1-16,54-167 16,1 56-16,110-55 15,-111 55-15,-220 110 16,54 56-16,-54 55 16,-166 165 30,-166 221-30,110-110-16,1 0 16,-1 0-16,1 110 15,110-220 17,0 54-17,0-109 1,165-56 15,-109-56-15,109-275-16,-109 165 15,-56-110-15,0 0 16</inkml:trace>
  <inkml:trace contextRef="#ctx0" brushRef="#br0" timeOffset="13371.88">49226 21535 0,'110'0'62,"56"-110"-62,166-1 16,-56-54-16,55-56 15,1 55 1,165-220-16,56-56 0,-167 111 16,-54-1-1,-222 222-15,1-1 16,-111 56-16,-56 55 62,1 0-62,0 0 16,0 111-16,-1-56 16,1 276-16,55-165 15,0 55-15,-55 0 16,55-1-16,0-164 16,0 165-16,0-1 15,0-164 16,0-1-31,0 0 79,0 0-79,0 0 15</inkml:trace>
  <inkml:trace contextRef="#ctx0" brushRef="#br0" timeOffset="17539.46">62872 26947 0,'110'0'47,"167"-56"-31,-56 1-16,-111 0 15,277-56-15,-221 56 16,110 0-1,55-55-15,-54-1 0,-112 56 16,56 0-16,-165-1 16,-1 56-16</inkml:trace>
  <inkml:trace contextRef="#ctx0" brushRef="#br0" timeOffset="18147.97">62817 28382 0,'110'0'16,"56"-55"-1,0 0-15,-1 0 16,167-1-16,55-54 16,-56-56-16,56 56 15,-111-1-15,56-110 16,-1 111-16,-165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4-16T07:52:32.8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4144 27112 0,'166'0'16,"-1"0"-1,-109 0-15,220-55 16,111-55-16,-56 110 15,-165-56-15,165 56 16,-275 0 0,-1 0 15,0 0-31,-110 0 125</inkml:trace>
  <inkml:trace contextRef="#ctx0" brushRef="#br0" timeOffset="613.54">4917 27499 0,'111'0'15,"-56"0"-15,56 0 16,110-56-16,-56 56 16,1-55-16,55 0 15,0 55-15,-55-55 16,-56 55-16,56 0 15,-55 0-15,-56 0 16,55 0-16,1 0 16,-1 0-1,-54 0 1,-1 0-16</inkml:trace>
  <inkml:trace contextRef="#ctx0" brushRef="#br0" timeOffset="5238.62">8840 27112 0,'111'0'16,"-56"0"-16,55 0 15,56-55 1,-56 55 0,1-55-16,-56 55 15,56 0 1,-56 0 0,0 0-1,0 0 48,-55-55-48</inkml:trace>
  <inkml:trace contextRef="#ctx0" brushRef="#br0" timeOffset="5862.46">8509 27333 0,'55'0'16,"0"0"-1,0 0-15,1 0 16,-1 0-16,0 0 15,56 0-15,-56 0 16,55 0-16,1 0 16,-56 0-16,55 0 15,-54 0-15,109 0 16,-54 0-16,-1 0 16,-54 0-16,-1 0 15</inkml:trace>
  <inkml:trace contextRef="#ctx0" brushRef="#br0" timeOffset="7749.97">37569 18001 0,'55'0'0,"0"0"16,0 0-1,56 0-15,-56-110 16,56 55-16,54-111 16,1 111-16,0-56 15,-166 56 1,55-55 0,56-56-16,-56 56 15,-55 54-15,0 1 16,-55 55 93,55 111-109,-56 54 16,1 1-16,55 0 47,-55-111-47,55 110 15,-55 1-15,55-111 16,0 1 0,0-1-1,0 0 95</inkml:trace>
  <inkml:trace contextRef="#ctx0" brushRef="#br0" timeOffset="8264.35">37845 18609 0,'55'0'31,"56"0"-31,-56 0 15,111 0-15,-1-56 16,1 1-16,0 0 16,55 55-16,0-55 15,0 0-15,-55-1 16,55 1 0,-111 0-16,1 0 15</inkml:trace>
  <inkml:trace contextRef="#ctx0" brushRef="#br0" timeOffset="11282.05">16851 20431 0,'-111'55'16,"56"56"0,-55 54-16,-1 56 15,1 55-15,54-110 16,1 55-16,0-56 16,55-54-16,0 54 15,-55-54-15,55-56 16,0 0-16,0 0 15,-56-55 64,56-55-79,0-55 15,-55 110-15,0-111 16</inkml:trace>
  <inkml:trace contextRef="#ctx0" brushRef="#br0" timeOffset="11711.82">15746 21480 0,'0'221'16,"0"0"-16,0 55 15,0-111-15,55-109 16,-55 54-16,0 1 16,55-111-1,1 55-15,-1 0 16,55-55-1,-54 0 1,54 0-16,56 0 16,-166-55-16,166 0 15,-1-56-15,1 1 16,-55 54-16,54-54 16,1-56-16,-111 111 15,-55 0-15,56 0 16,-56 0 31</inkml:trace>
  <inkml:trace contextRef="#ctx0" brushRef="#br0" timeOffset="12345.79">18840 18222 0,'-55'0'31,"-56"55"-31,56 1 15,-111 54-15,111-55 16,-56 56-16,-165 165 16,166-166-16,54 1 0,1-111 15,-55 110 1,54-55-16,1-55 16,0 56-16,0-1 15,-1-55 1,1 0-16,55-55 47,0-56-47</inkml:trace>
  <inkml:trace contextRef="#ctx0" brushRef="#br0" timeOffset="12697.15">17624 18333 0,'221'331'0,"-165"-110"0,165 165 15,-111-165-15,1 0 16,-1 110-16,1-165 15,-1-56-15,-110-54 16,55-1 0,1 0-16,-1-55 93</inkml:trace>
  <inkml:trace contextRef="#ctx0" brushRef="#br0" timeOffset="13106.55">19006 20486 0,'55'0'16,"55"0"15,1-55-31,-1-56 16,167-54-16,-167-1 15,56 0-15,-111 1 16,111-56-16,-111 166 0,0 0 16,-55 110 62,0 110-63,-55 56-15,55-110 16,0 54-16,0 56 16,0-110-1,55-56-15</inkml:trace>
  <inkml:trace contextRef="#ctx0" brushRef="#br0" timeOffset="27929.19">24696 18277 0,'-110'111'0,"-1"54"15,-110 56-15,111-110 16,-222 220-16,56 0 15,0 56 1,-56-56-16,166-55 16,-110-55-16,221-55 15,-221 165-15,165-220 16,111-56-16,-110 55 16,110-55-1,0-110 126,0-55-141</inkml:trace>
  <inkml:trace contextRef="#ctx0" brushRef="#br0" timeOffset="28450.54">21602 20707 0,'0'221'32,"0"0"-32,0 0 15,0-111 1,0 0-16,0 1 15,55-111-15,-55 55 16,0 0 0,56-55-1,-1 0 1,0 0 0,0 0-1,1-55-15,109-55 16,1-56-16,0 166 15,-56-55-15,111-111 16,111-55-16,-56 56 16,-110 54-16,165-165 15,-275 221-15,109-56 16,-109 56-16,-1 0 16</inkml:trace>
  <inkml:trace contextRef="#ctx0" brushRef="#br0" timeOffset="29563.55">26685 16510 0,'-55'0'32,"-56"0"-32,111-55 15,-55 55-15,0 0 16,-56 0-1,56 55 1,-56 56-16,56-1 16,-55 56-16,-56 110 15,0-55-15,166-55 16,-55-1 0,55-54-16,0-1 15,0 56-15,0-111 16,55 0-16,56 0 0,-56 1 15,111-1-15,-56-55 16,-55 0-16,166 0 16,-110 0-1,-1 0-15,1 0 0,-56 0 16,0 0 0,1 0-1,54-111-15,-55 56 16,56-110-16,-56-1 15,56-55-15,-56 111 16,0-56-16,-55 0 16,55-55-16,-55 111 15,0 55-15,0 0 16,0-1-16,-55 56 16,0 0-1,55-55-15,-55-55 16,-1 110-1,1-56-15,0-54 0,-56 55 16,56 55-16,55-55 16,-110-1-1,-1 1-15,-55 55 16,111 0 0,0 0-1,0 0-15,-1 0 16</inkml:trace>
  <inkml:trace contextRef="#ctx0" brushRef="#br0" timeOffset="36182.53">62209 26505 0,'55'0'31,"56"0"-31,-56 0 16,0 0-1,1 0-15,-1 0 16,110 0-16,-54 0 16,55 0-16,-1 0 15,112 0-15,-1 0 16,55-55-16,-220 55 16,-1 0-16,111 0 15,-165 0-15,54 0 16,1 0 15,-56 0-15,0-56-1,0 56-15</inkml:trace>
  <inkml:trace contextRef="#ctx0" brushRef="#br0" timeOffset="37120.8">62596 27278 0,'55'0'0,"55"0"15,1 0-15,55 0 16,-1 0-16,-54-55 16,-56 55-1,166 0-15,-55-56 16,0 56-16,-1-55 15,56 55-15,0 0 16,-165 0-16,54 0 16,-55 0-16,166-55 15,-110 55-15,-56 0 16,0 0-16,1 0 16,-1 0-16</inkml:trace>
  <inkml:trace contextRef="#ctx0" brushRef="#br0" timeOffset="39825.36">3426 28161 0,'0'56'0,"55"-56"15,0 0 1,56 0 0,-1 0-1,-54 0-15,109 0 0,111 0 16,-55 0-16,-55 0 16,55 0-16,55 0 15,111 0-15,-111 0 16,1 0-1,109 0-15,-109 0 16,-112 0-16,56-56 16,56 1-16,-56 55 15,0-55-15,-111 55 16,222-55-16,-56 55 16,0 0-16,0-56 15,111 56-15,-221 0 16,110 0-16,0 0 15,-55 0-15,-110 0 16,54 0-16,-54 0 16,-1 0-16,-54 0 31,-1 0-31,-55-55 16</inkml:trace>
  <inkml:trace contextRef="#ctx0" brushRef="#br0" timeOffset="41358.33">3647 29376 0,'55'0'15,"0"0"-15,1 0 16,-1 0-16,0 0 16,0 0-16,0 0 15,1 0-15,109 0 16,112 0-1,-1 0 1,-110 0 15,-1 0-15,167 0-16,55-110 16,-111 110-16,0-56 15,56 56-15,-56 0 16,0 0-16,166 0 15,55 0-15,-110-55 16,0 55 0,-332 0-16,166-55 15,0 55-15,-221-55 16,55 55 31,0 0-32,56 0-15,-1 0 16,-54 0-16,-1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4-16T07:53:30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16906 20155 0,'0'55'32,"-55"55"-17,55-54-15,-55 54 16,-1-55-16,56 56 15,-55-1-15,0 56 16,0-111-16,-56 111 16,56 55-16,-56-56 15,111-110-15,0 1 16,0-1 0,-55-55-1,55 55 1,-55-55-1</inkml:trace>
  <inkml:trace contextRef="#ctx0" brushRef="#br0" timeOffset="1421.29">25580 20597 0,'0'55'16,"0"110"-1,-55 56-15,-56 111 16,56-112-1,55-109-15,-55-1 16,55 1-16,0-56 16,0 0-16,0 0 31</inkml:trace>
  <inkml:trace contextRef="#ctx0" brushRef="#br0" timeOffset="2137.06">35248 20983 0,'0'55'15,"0"111"1,-55-56 0,0 1-16,0-56 0,55 0 15,-56 56 1,1 54-16,0-54 16,0 54-16,-1 1 15,1-56-15</inkml:trace>
  <inkml:trace contextRef="#ctx0" brushRef="#br0" timeOffset="2924.21">43977 21314 0,'0'56'16,"0"109"-1,0 56-15,0-110 16,-55 109-16,55-54 15,-55 55-15,55-111 16,0 1-16,-55-56 16</inkml:trace>
  <inkml:trace contextRef="#ctx0" brushRef="#br0" timeOffset="3955.98">53590 21425 0,'-55'110'0,"55"-55"16,0 111-16,0-55 16,0-1-16,0 0 15,0 1-15,0-56 16</inkml:trace>
  <inkml:trace contextRef="#ctx0" brushRef="#br0" timeOffset="5090.77">40552 17836 0,'55'55'15,"1"-55"1,109 55-16,112-55 16,-56 0-16,276 0 15,110 55-15,222 56 16,110-1 0,222 111-16,-56-111 15,-222 56-15,-109 0 16,-56-1-16,-55-54 15,-166 55-15,-110-56 16,-55 56-16,-167-111 16,56 55-16,111 166 15,55-110-15,-56-56 16,-55 1-16,111-1 16,0 1-16,55-1 15,-166 1-15,-110-1 16,-1-55-16,-109 0 15,-56 1-15,110-56 16,-55 55 0,-55 0 15,56 56-31,54 54 16,-55-54-16,1-111 15,-112 0 95,1 0-64,0 0-46,0 0 16,-56 0-16,1 0 16,-1 0-16</inkml:trace>
  <inkml:trace contextRef="#ctx0" brushRef="#br0" timeOffset="5842.1">42928 18940 0,'0'221'15,"0"165"1,0 1-16,0-221 16,0-1-16,55 111 15,111 332-15,-56-167 16,56 167-16,-111-498 15,0 111-15,1 0 16,-56-111 0,110 111-16,-55-110 15,56-1-15,-56-55 16,-55-110 62,0-110-78,0-1 16</inkml:trace>
  <inkml:trace contextRef="#ctx0" brushRef="#br0" timeOffset="6675.69">36408 18664 0,'-110'55'16,"-56"111"0,0-1 15,56 1-31,55 0 15,0-56-15,55 56 16,-166 110-16,111 110 16,-56-165-16,56 111 15,0-167-15,-1 1 16,1-56-16,55 1 16,-55-56-16,-56 0 15,56 56-15,0-1 16,0 1-16,-1-1 15,1 0-15,55-54 16,-55 109-16,55-54 16,0-56-1,-55-55 1,55 55-16</inkml:trace>
  <inkml:trace contextRef="#ctx0" brushRef="#br0" timeOffset="7494.2">29116 18167 0,'-111'0'16,"-54"0"-1,-1 55-15,55 0 16,56 1-16,-276 164 16,275-164-16,-275 220 15,110-111-15,-221 112 16,110-112-16,222-54 16,-222 220-16,56-110 15,55 55 1,111-55-16,-56-56 15,0 1-15,56 55 16,-1-55-16,1-56 16,55 0-16,-56 56 15,1-55-15,-1 54 16,-110 56-16,166-166 16,-56 0-16,111 1 15,-55-56-15,55-111 78,0 1-78</inkml:trace>
  <inkml:trace contextRef="#ctx0" brushRef="#br0" timeOffset="8248.98">27514 18388 0,'-56'0'32,"-54"0"-32,-56 0 15,-55 0-15,-110 0 16,165 0-16,0 0 15,56 0 1,-277 0 0,166 55-1,0 0-15,-55 56 16,-56-1-16,1 1 16,55 109-16,-56-54 15,1 110-15,165-110 16,-166 165-16,222-220 15,-222 220-15,277-276 16,-111 111-16,111-56 31,-55 1-15,54 54-16,1-165 16</inkml:trace>
  <inkml:trace contextRef="#ctx0" brushRef="#br0" timeOffset="8999.71">30442 20928 0,'-55'0'16,"-1"55"-16,1 0 15,-55 111-15,-56-56 16,-55 56-16,110-56 16,-220 111-16,276-165 15,-332 220-15,166-111 16,110-54-16,56-111 15,0 0-15</inkml:trace>
  <inkml:trace contextRef="#ctx0" brushRef="#br0" timeOffset="9447.17">28453 21811 0,'0'56'31,"0"-1"-31,0 55 15,0-55-15,0 111 16,0-56-16,0-54 16,0 109-16,0-54 15,0-1-15,0-55 32,55 1-17,56-1-15,-56 0 31,55-55-31,-54 0 16,54 0-16,-55 0 16,56 0-16,55 0 15,-56 0-15,1 0 16,165-55-16,-110 0 16,-56-1-16,1-54 15,-56 55-15,0-56 16,0 56-16,1 0 15,-56-56-15,0 1 16</inkml:trace>
  <inkml:trace contextRef="#ctx0" brushRef="#br0" timeOffset="12463.29">31657 19216 0,'-55'0'47,"-56"0"-31,1 0-16,-1 55 15,1 56-15,-1-1 16,56 1-16,0-56 16,0 0-16,-1 55 15,56-54-15,0-1 16,0 0-16,-55-55 15,55 111-15,0-56 16,-55 55 0,55-55-16,0 56 15,0-56-15,0 0 16,0 1 31,55-1-32,-55 0-15,55 0 16,1 0-16,-1-55 16,-55 56-1,110-1-15,-54-55 16,-56 55 0,55-55-16,0 55 15,0-55 16,-55 55-31,56-55 16,-1 0-16,0 0 31,0 0-31,1 0 16,54 0-16,-55 0 16,1 0-16,-1 0 15,0 0-15,0 0 16,1 0-1,-1-55 1,0 55-16,0 0 16,-55-55-1,0 0 1,0 0-16,56-56 31,-1 56-15,0-111-16,-55 111 15,0 0 1,0 0 0,55-1-1,-55 1-15,56 55 32,-56-55-32,0 0 15,0 0 16,0-56-31,-56 56 16,1 0 0,55-1-16,-55 56 15,0-55 1,55 0 0,-56 55-1,56-55 1,0 0 15,-55 55-15,55-56-16,-55 56 15,55-55 1,-55 0 15,-1 55 0,1 0-15,0 0 0,55-55-16,-55 55 15,55-55 1,-56 55-16,1-56 16,0 56-16,-56 0 15,56 0 1,-55-55-16,54 55 15,1 0 1,0 0-16,0 0 47,-1 0-31,1 0 30,0 0 79,0 0-93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4-16T07:54:12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63314 26339 0,'0'55'15,"110"-55"-15,-54 0 16,-1 0-16,111 0 16,-1 0-16,1 0 15,0 0 1,0 0 0,55 0-16,0 0 15,0 0-15,-166 0 16,55 56-16,-54-56 15,-112 0 64,-54 0-79,55 0 15,-56 0-15,1 0 16</inkml:trace>
  <inkml:trace contextRef="#ctx0" brushRef="#br0" timeOffset="532.35">63701 26505 0,'110'55'32,"1"0"-32,-56-55 15,55 55-15,1-55 16,-1 0-16,56 56 31,166-1-31,-167-55 16,112 0-16,-56 0 15,110 0-15,-55 0 16,-110 0-16,-111 0 16,-110 0 109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4-16T07:55:43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41767 663 0,'-110'0'0,"-1"-55"16,1 55-16,55 0 15,0 0 1,-1 0-1,1 0 1,-55 0 0,-1 0-16,56 0 15,-56 55-15,1 0 16,-1 0-16,56 1 16,0-56-16,-56 55 15,1 0-15,-1 0 16,1 56-16,55-1 15,55-55 1,-56 56-16,1-1 16,55 1-16,-55-1 15,55 56-15,-55-1 16,-1-109-16,1 54 16,55 1-16,0-1 15,0 0-15,0-54 16,0 54-16,55 56 15,-55-111 1,56 0-16,54 111 16,-55-111-16,1 0 15,54 0-15,1 1 16,-56-56 0,111 55-16,-111-55 15,55 0-15,-54 0 16,54 0-16,1 0 15,-56 0-15,55 0 16,1-55-16,-1-56 16,1 111-16,-56-55 15,0-55 1,56 54-16,-56 1 16,0 0-1,-55-55-15,111 54 16,-56-54-16,55-1 15,-54-54-15,-1 54 32,0-110-32,0 56 15,1-1-15,-56 56 16,0-56-16,0 56 16,0 54-16,-56 1 15,1 0-15,0-55 16,0 110-1,-1-56-15,1 1 16,0 55 0,55-55-16,-55 55 15,55-55-15,-56 55 78,1 0-78</inkml:trace>
  <inkml:trace contextRef="#ctx0" brushRef="#br0" timeOffset="2085.73">40884 8614 0,'-111'0'16,"1"0"-1,54 0-15,-109 0 16,109 0-16,1 0 16,-111 56-16,111-56 15,0 110-15,0-55 16,-1 0-16,-54 111 15,-1 0-15,1-1 16,-1 1-16,56-111 16,0 111-16,0 0 15,55-56-15,0 0 16,0 56-16,0-55 16,0-56-16,55 110 15,0-165-15,-55 111 16,55-56-16,1-55 15,-1 55-15,55 0 16,56 1-16,-55-1 16,-56-55-16,55 0 15,-54 0-15,54 55 16,1-55 0,-1 0-16,56 0 15,-56 0-15,1 0 16,-56 0-16,56 0 15,-56 0-15,0 0 16,56 0-16,-1 0 16,0 0-16,-54-55 15,54-56-15,1-54 16,-56 54-16,55 1 16,-54-56-16,-1-55 15,-55 1-15,55-57 16,-55 167-16,0-111 15,0 56-15,0-1 16,0 111-16,0-56 16,-55 56-16,0 0 15,-1-56-15,-54 56 16,-56 0-16,111 55 16,-56-55-16,1 55 15,55-56-15,0 1 16,-56 0-16,56 55 15,0 0-15,-1 0 16,1-55-16,0 55 31,0 0-31,-1 0 47</inkml:trace>
  <inkml:trace contextRef="#ctx0" brushRef="#br0" timeOffset="10093.52">58176 8283 0,'0'-55'31,"-111"0"-15,-54 55 0,-167-56-1,-54 56-15,220-55 16,-55 55-16,55 0 15,-110 0-15,-221 0 16,-56 0-16,1 0 16,165 0-16,-166 0 15,111 0-15,-55 0 16,110 55-16,111-55 16,0 56-16,-111 54 15,-110-55-15,110 0 16,332-55 31,-55 0-47,-56 0 15,55 0 1,-110 56 0,56-1-16,-112 0 15,56 56-15,0-56 16,56 0-16,-56 0 15,110 0-15,1 1 16,-1-56 0,56 55-16,55 0 15,-55 0-15,-56-55 16,111 56-16,-110 54 16,-1-55-16,111 56 15,-110-1-15,-1 0 16,-55 1-16,1-56 15,54 56-15,-55-1 16,1 0-16,109-54 16,56-1 62,56-55-63,-56 55 1,0 0-16,55-55 16,55 56-16,-110-1 15,111 0-15,-1 0 16,-54 0-16,109 1 16,56 54-16,0 0 15,-55-110-15,110 56 16,-55-1-16,-55-55 15,110 0 1,-110 0-16,110 55 16,56-55-16,-56 0 15,0 0-15,-55 0 16,-55 0-16,0 0 16,55 0-16,-55 0 15,-1-55-15,56 55 16,0 0-16,55-55 15,-55 55-15,111 0 16,165 0-16,-110-56 16,165 56-16,-110 0 15,0 0-15,-55-55 16,0 55-16,-111 0 16,-55 0-16,0 0 15,-110 0-15,54 0 16,1 0-16,-111 0 15,166 0-15,0 0 16,0 0-16,-110-55 16,-1 55-1,-55 0-15,1 0 16,-1 0 0,55 0-1,1 0-15,-56 0 16,56 0-16,-56 0 15,0 0-15,0 0 16,1-55-16,-1 0 31,0-1-31,0 56 16,-55-110-16,56 0 16,-1 110-16,0-166 15,0 0-15,56-55 16,-111 111-16,55-111 15,-55 55-15,0 1 16,0 54-16,0 1 16,0 55-16,0-1 15,0 1-15,0 0 16,0 0 93,-55 55-93,55-55 0,-55 55-1,-1 0-15,1 0 16,-111 0-16</inkml:trace>
  <inkml:trace contextRef="#ctx0" brushRef="#br0" timeOffset="11879.64">37127 8890 0,'-56'0'16,"56"-55"-16,-55 55 15,55-55 1,-55 55-16,0 0 16,-1-55-1,-54 0-15,-56 55 16,0 0-16,111 0 16,-55-56-16,54 56 15,1 0-15,0 0 16,0 0-16,-1 56 15,-109 54-15,110 0 16,-56 56-16,1-111 16,-1 111-16,1 0 15,54-56-15,-54 0 16,55-54-16,55 54 16,-56 1-16,56-1 15,0-55 1,56 0-16,-56 56 15,55-56 1,0-55-16,0 111 16,-55-56-16,56-55 31,-1 0-15,-55 55-16,110 0 15,1-55-15,-56 55 16,56-55-16,-1 0 15,-55 56-15,56-56 16,54 55-16,-109-55 16,54 55-16,1-55 15,-56 0-15,0 0 16,0 0-16,56 0 16,-56 0-16,0 0 15,1 0 1,-1-55-1,-55 0 1,55-1 0,0-109-1,1 54-15,-1-110 16,0 111-16,-55 55 16,55-111-1,-55 56-15,0-56 16,0 111-16,0-56 15,0 56-15,0 0 32,-55 55-32,0-55 15,0 0 1,-1-1-16,56 1 16,-55 55-16,0-55 15,0 55-15,55-55 16</inkml:trace>
  <inkml:trace contextRef="#ctx0" brushRef="#br0" timeOffset="16166.31">46850 1381 0,'111'0'31,"-56"0"-15,0 0-16,56 0 16,-56 0-16,55 0 15,-54 0-15,54 0 16,1 0-16,-1 0 16,56 0-1,-56 0-15,56 0 16,0 0-16,0 55 15,-56-55-15,1 0 16,-56 0 47,0 0-63,0 0 15,-110 0 63,-55-55-78,54 55 16</inkml:trace>
  <inkml:trace contextRef="#ctx0" brushRef="#br0" timeOffset="16767.71">47403 1712 0,'55'55'31,"55"-55"-15,-54 0-1,54 0-15,1 0 16,-1 0-16,1 0 16,54 0-16,-109 0 15,-1 0-15,0 0 16,0 0 15,1 0-15,-1 0 31,-166 0 31</inkml:trace>
  <inkml:trace contextRef="#ctx0" brushRef="#br0" timeOffset="19442.71">40773 1712 0,'-55'0'15,"55"111"-15,-55 109 16,55-109-16,-56 110 15,1-56-15,0 1 16,0 0-16,-1-1 16,1 56-16,55-55 15,0-56-15,-55 222 16,0-222-16,55 166 16,0-55-16,0 0 15,0 55-15,0-166 16,0 167-1,0-57-15,0 1 16,0 55-16,0-220 16,0 164-16,0-54 15,0 55-15,55-111 16,-55 56-16,55 0 16,0-1-16,1 1 15,-1 55-15,-55-111 16,55 56-16,-55-56 15,0 1-15,0-1 16,55-110-16,-55 55 16,0 1-1,56-1 1,-56 0 0,0 0-1,0 1 16,0-1-15,0 0 0,0 0-1,0 0 1,0 1 46,0-1-46,0 0 15,0 0-15,0 1 0,0-112 109,0 1-110</inkml:trace>
  <inkml:trace contextRef="#ctx0" brushRef="#br0" timeOffset="24991.89">18232 10823 0,'-110'0'94,"54"0"-79,-54 55-15,-56 56 16,56 54-16,54-109 15,-54 54 1,-1 111-16,56-55 16,0-1-16,55-54 15,0 54-15,0-110 16,0 1-16,55 54 16,0-55-16,1-55 15,-1 56-15,0-1 16,56 0-16,-1 0 15,-55 0-15,111 1 16,0-1-16,110-55 16,-110 55-16,0-55 15,55 0-15,55 0 16,-55 0-16,110 0 16,-165 0-16,55 0 15,0-55-15,-55 0 16,-1 55-16,1-56 15,0 1-15,0 0 16,-56 55-16,-55-55 16,1 55-16,-56-55 15,0-1 17,55 1-32,0-111 15,0-54 1,-55 164-16,0-54 15,0 0-15,0-1 16,-55 56 0,0 55-16,-56-111 15,-54 1-15,54 55 16,-110 0-16,-110-56 16,220 56-16,1-56 15,-56 1-15,0 55 16,1 55-16,-1-55 15,0-1-15,0 1 16,-55 55-16,-55 0 16,110 0-16,56 0 15,-56 0-15,0 0 16,111 0-16,-55 0 16,54 55-16,56 1 31,-55-1-16</inkml:trace>
  <inkml:trace contextRef="#ctx0" brushRef="#br0" timeOffset="29766.7">19613 12645 0,'0'111'47,"-55"54"-32,55-54-15,-55-1 16,55 1-16,0-56 16,0 110-16,0-54 15,0-1-15,0 56 16,0-56-16,0 1 15,0-1-15,-55-54 16,55 109-16,0-110 16,0 1-16,-56 54 15,56 0-15,0 1 16,0-1-16,0 111 16,0-166-1,0 111-15,0-111 16,0 1-16,0 109 15,0 1-15,0-111 16,0 55-16,0 56 16,56-55-1,-56-1 1,0-55-16,0 0 16,0 1-16,0-1 15,0 0-15,0 0 16,0 1-16,0-1 15,0 0 1,0 0-16,0 0 16,0 1-16,0 54 15,0 0-15,0-54 16,0 109-16,0 1 16,0-111-16,0 56 15,55-1-15,-55 1 16,0-56-1,0 55 1,0 1 0,0-56-1,0 0-15,0 55 16,0-54 0,0 54-16,55-55 31,-55 1-31,0-1 15,55 0-15,-55 0 16,0 0 0,0 1-16,0-1 15,0 0-15,0 0 16,0 1-16,0-1 16,0 0-16,0 0 15,-55-55-15,55 111 16,0-56-1,0 55-15,0 1 16,-55-1 0,55-55 31,0 1-32,0-1 16,0 0-31,-55 0 16,55 0 15,0 1 16,0-1-16,0 0-15,0 0 0,0 1 15,0-1 0</inkml:trace>
  <inkml:trace contextRef="#ctx0" brushRef="#br0" timeOffset="31081.36">19724 20762 0,'0'-55'31,"0"0"0,-55 55 1,-1 0-1,1-55-31,-111 55 16,1-56-16,165 112 62,0-1-46,0 0-16,0 55 15,-56-110-15,1 111 16,0-56 0,55 0-1,0 0-15,0 1 47,0-1-31,55 0-16,0 0 15,1 1 1,-1-56 0,0 0-1,56 55 1,-56-55-1,55 0-15,-54 0 32,-1 0-17,0 0 17,0 0-17,1 0 32,-56-55-31,0-1-1,0 1-15,0 0 16,0 0-16,-56-56 16,1 56-16,55 0 15,0-56-15,0 56 16,0 0-1,0 0-15,0 0 16,-55 55-16,55-56 31,-55 1-15,-1 55 0</inkml:trace>
  <inkml:trace contextRef="#ctx0" brushRef="#br0" timeOffset="34425.69">51878 20431 0,'-55'-55'15,"55"-1"17,-56 56-1,1 0-31,55-55 15,-55 55-15,-56-55 16,1 55-16,-1 0 16,1 0-16,-1 0 15,-54 0 1,54 55 0,56-55-16,0 111 15,-56-56-15,56 0 16,55 0-16,-55 56 15,55-56 1,0 0-16,0 0 16,0 1-1,55 54 1,55-110-16,-110 55 16,111 0-16,-56 1 15,0-1-15,56 0 16,-1 0-16,56 1 15,-111-56-15,56 55 16,-56-55 78,0-55-47,1-111-47,-56 111 15,55-1-15,-55 1 16,0 0-16,0 0 16,55 0-1,-55-1-15,55-54 16,-55 55-16,0 0 15,0-1 1,0 1-16,56 0 16,-56 0-1,0-1 1,-56 56 31,56-55 15,-55 55-46,0 0 187,0 0-78</inkml:trace>
  <inkml:trace contextRef="#ctx0" brushRef="#br0" timeOffset="37653.69">51602 19768 0,'0'-110'94,"0"55"-94,0-111 15,0 56-15,0-1 16,0-110-16,0 56 16,0 109-16,0-109 15,0-1-15,0 111 16,0-56-16,0 1 16,0 55-16,0-56 15,0 56-15,0-55 16,0 54-16,0 1 15,0-110 1,0-1-16,0 55 16,0-54-16,0 54 15,0 1-15,0 55 16,0 0-16,0-1 16,0 1-16,0 0 15,0 0 1,0-1-16,0 1 15,0 0-15,0 0 16,0 0-16,0-56 16,0 56-16,0-111 15,0 56 1,0 55 0,0-1-16,0 1 15,0 0 1,0 0-16,0 0 15,0-1-15,0 1 16,0 0 0,0 0-16,0-1 15,0-54 1,0 55-16,0 0 16,0-1-1,55 1-15,-55 0 16,0 0-16,0-56 15,0 56 1,0-55 0,0-1-1,55 56-15,-55 0 16,0-56-16,0 56 16,55 0-16,-55 0 15,0-1 1,0 1-16,0 0 15,56 55-15,-56-55 16,0 0-16,0-1 16,0 1-16,0 0 15,0 0-15,0-1 16,0 1 0,0 0-1,0 0-15,55 0 16,-55-1 15,0 1-31,0 0 47,0 0-16,0 0 63,0-1-47,0 1-16,-55 55 328</inkml:trace>
  <inkml:trace contextRef="#ctx0" brushRef="#br0" timeOffset="40502.69">20055 31309 0,'-55'-56'171,"0"56"-171,0-55 32,-1 55-17,1 0 32,-55 0-47,-56 0 16,111 55-16,-111 1 15,111-56-15,-1 55 16,1 0-16,-55 0 16,54 1-1,56-1-15,-55 0 16,0 55-16,55 1 16,-55-56-16,-1 56 15,56-1-15,-55-55 16,55 0-16,0 56 15,0-56 1,0 0-16,0 0 31,0 1-31,0-1 16,55 0 0,1 0-16,54 56 15,-55-111 1,1 55-16,54-55 15,-55 55-15,56-55 16,-1 0-16,-54 0 16,54 0-16,-55 0 15,56 0-15,-1 0 16,1-55 0,-56 0-16,55-56 15,-54 56 1,-1 55-16,0-55 15,0 55 1,-55-55-16,0-1 16,0-54-1,56 0-15,-56 54 16,0-54-16,0 55 16,0-56-16,0-54 15,0 109-15,-56-54 16,1 0-16,0-1 15,0 111 1,-1-110-16,56 54 31,-55 56-31,0 0 16</inkml:trace>
  <inkml:trace contextRef="#ctx0" brushRef="#br0" timeOffset="42309.71">26906 31530 0,'-55'0'46,"-1"0"-46,1 0 16,-55 0 0,-1-111-16,1 56 15,110 0-15</inkml:trace>
  <inkml:trace contextRef="#ctx0" brushRef="#br0" timeOffset="42560.7">26519 31309 0,'0'-56'110,"55"56"-32,1 0-78,-56-55 16,55 55-16</inkml:trace>
  <inkml:trace contextRef="#ctx0" brushRef="#br0" timeOffset="43443.84">26851 31033 0,'-56'0'31,"1"-56"-15,0 56-16,-56 0 15,56 0 1,0 0-16,-56 0 16,-54 0-1,109 0-15,-54 56 16,-1-1-16,1 0 16,55 0-16,-56 56 15,56-56-15,0 0 16,55 0-16,-56 1 15,56-1-15,-55-55 16,55 55-16,0 0 16,0 0-16,0 1 15,0-1-15,0 0 16,0 0-16,0 1 16,55 54-16,1-55 15,-56 0-15,55 56 16,0-56-1,0 0-15,1 0 16,54 56-16,-55-111 16,56 55-1,-1-55 1,-54 0-16,-1 0 16,0 0-16,0 0 15,1 0-15,-1 0 16,55 0-16,-54 0 15,54-55-15,-55-56 16,56 111-16,-56-55 16,-55 0-16,55 55 15,-55-55-15,111 0 16,-111-1-16,55-54 16,0 55-16,-55 0 15,56-56-15,-1 56 16,-55 0-1,55-111-15,-55 56 16,0 54-16,0-54 16,0 55-1,-55 55 1,0-56-16,55 1 16,-111 0-16,1 55 15,54 0 1,-54 0-16,55 0 0,-56 0 15,1 0 1,54 0-16,1 0 16,0 0-16</inkml:trace>
  <inkml:trace contextRef="#ctx0" brushRef="#br0" timeOffset="45614.69">26630 31750 0,'0'-55'125,"0"0"-125,0 0 16,0 0-16,0-1 15,0 1-15,0 0 16,0 0-16,0-1 16,0 1-16,0-55 15,0-1 1,0 56-16,0-55 16,0 55-16,0-1 15,0-54 1,0-1-1,0 1-15,0 55 16,0-56-16,55 56 16,-55-111-16,0 1 15,0 110-15,0-56 16,0 1-16,0-1 16,0 56-16,0-55 15,0 54-15,0-109 16,0-1-1,0 56 1,0-1-16,55-54 16,-55 109-16,0-54 15,0-56-15,0 111 16,0-111-16,0 111 16,55-55-16,-55-56 15,0 111-15,0-56 16,0 1-16,0 55 15,0-56-15,0 56 16,0-55-16,0 55 31,0-1-15,56-109-16,-56-1 16,0 56-16,55-56 15,-55 0-15,0 111 16,0-55-16,0-1 15,0 1 1,0 55-16,0-56 16,0 56-1,0 0 1,0-1-16,0 1 31,0 0-15,0 0 15,0 0 0,0-1-15,0 1 0,0 0-1,0 0 1,0-1-1,0 1 1,0 0-16,0 0 16,0 0-16,0-1 31,0 1-15,0 0-1,0 0 1,0 0-16,0-1 15,0 1-15,0 0 32,0 0-1,0-1-15,0 1-1,-55 55 1,55-55-16,0 0 31,0 0 16,0-1 0,0 1 15,0 0-30</inkml:trace>
  <inkml:trace contextRef="#ctx0" brushRef="#br0" timeOffset="48916.74">59281 31364 0,'-55'0'63,"55"-55"-48,-56 55-15,1 0 16,-55 0 0,54 0-16,-54 0 15,55-56-15,-1 56 16,-54 0 0,55-55-16,-56 55 0,56 0 15,0 0 1,-1 0-16,1 0 15,-55 55 1,-1-55-16,111 56 16,-55-1-16,0 0 15,55 56 17,0-1-17,0-55 1,0 0-1,55 56 1,0-111-16,-55 110 16,55 1-16,1-111 15,-1 110-15,0 1 16,56-56-16,-56 0 16,0 0-16,-55 0 15,55-55-15,1 0 16,-56 56-1,55-56-15,0 0 16,-55 55-16,55-55 16,1 0-1,-1 0-15,0 0 16,0 0 0,1 0-1,-1 0-15,0 0 16,0 0-1,1 0-15,-1 0 16,55-55 0,-110-1-1,56 56-15,-1-55 16,0 0-16,-55 0 16,0 0-1,0-1-15,0 1 16,0 0-1,0 0 1,0-56 0,-55 56-1,55 0 1,-55 0-16,-1 55 16,1-56-16,-55 1 15,54 55-15,1 0 16,55-55-16,-55 55 15,0 0-15,-1 0 32</inkml:trace>
  <inkml:trace contextRef="#ctx0" brushRef="#br0" timeOffset="51250.68">58949 31585 0,'56'-55'79,"-56"-56"-64,0 56 1,0 0-16,0-56 15,0 56-15,0 0 16,0-56-16,0 1 16,0-56-16,0 56 15,0-56-15,0 1 16,0-112-16,0 57 16,0 54-16,0 56 15,0-56-15,0 55 16,0 56-16,0 0 15,0 0-15,0 0 16,0-1-16,0 1 16,0 0-16,0 0 15,0-1-15,0 1 16,0 0-16,0 0 16,0-56-1,0 1-15,0 0 16,0 54-1,0 1-15,0-55 16,0 54 0,0-54-1,0 55-15,0 0 16,0-1 0,0 1-16,0 0 15,0 0-15,0-1 31,0 1-15,0 0 47,0 0-48,55 0-15,-55-1 16,0 1-1,0 0 1,0 0 0,0 0-1,0-1 1,0 1 0,0 0 15,0-56-31,0 56 15,0-55 1,0 55 0,0-56-16,0 1 15,0-1 1,0 1 0,0 55-16,0-1 15,0-54-15,0 55 16,0-56-16,0 56 15,0 0-15,0 0 16,0-56 0,0 56-1,0 0 1,0 0-16,0-1 16,0 1-1,0 0 16,0 0-15,0-1 0,0 1-1,0 0 17,0 0-32,0 0 31,0-1-16,0 1 1,0 0 31,0 0-31,0 0 15,0-1 0,0 1 0,0 0-15,0 0 0,0-1 77,0 1-77,0 0 15,0 0-15,0 0-1,-55 55 1,55-56-16,0 1 16,0 0 171,0 0-156</inkml:trace>
  <inkml:trace contextRef="#ctx0" brushRef="#br0" timeOffset="79446.85">8951 2154 0,'0'55'0,"55"0"32,-55 1-32,55-1 15,-55 0-15,0 0 16,55 0-16,1 1 16,54 109-16,-110-54 15,55 110-15,0-166 16,1 110-16,-56-54 15,55 55-15,0-56 16,0 56-16,56 55 16,-56-56-16,0-110 15,56 166-15,-1-55 16,-54-56-16,-1 56 16,0-56-16,0 111 15,1 0-15,-1-55 16,0-1-16,0 1 15,1 0-15,-56-56 16,55 56-16,55 110 16,-54-166-1,-1-54 1,0 54-16,56 56 16,-111-111-16,55 55 15,0 1-15,0-1 16,1-55-16,-1 56 15,-55-1 1,55-54-16,56 109 16,-1-54-16,1-1 15,-56-55-15,0-55 16,56 55-16,-56 1 16,0-1-1,0-55-15,1 0 16,54 110-16,56-54 15,-56-1-15,1-55 16,55 55-16,-56 0 16,1-55-16,54 0 15,-54 0-15,110 0 16,-55 55-16,110-55 16,-221 0-16,221 0 15,56 0-15,-56 0 16,-110 0-16,55 0 15,-56 0-15,1 56 16,-111-56-16,56 0 16,-1 55-16,1 0 15,-1 0-15,56-55 16,0 56-16,165-1 16,-110-55-1,56 0-15,109 55 16,-109-55-16,-56 0 15,-111 0-15,56 0 16,0 55-16,-1-55 16,1 55-16,110-55 15,-110 0-15,-55 0 16,54 0-16,-54 0 16,-1 0-16,1 0 15,54 0-15,1 56 16,166-56-16,-167 0 15,1 55-15,0-55 16,55 0-16,-55 0 16,55 0-16,-111 0 15,-55 0-15,111 0 16,0 0-16,-56 0 16,1 0-1,-1 0-15,56 0 16,-111 0-16,166 0 15,-55 0-15,-55 0 16,-1 0-16,56 0 16,0 0-16,-1 0 15,1 0 1,-55 0-16,54 0 16,-54 0-16,-56 0 15,56 0-15,54 0 16,-54 0-16,55 0 15,110 0-15,-55 0 16,-56 0-16,1 0 16,55 0-16,-55 0 15,-56 0-15,56 0 16,-111 0-16,56 0 16,-1 0-16,1 0 15,-1 0-15,56 0 16,-111 0-16,56 0 15,-56 0-15,111 0 16,-111 0-16,0 0 16,111 0-16,-55 0 15,-56 0-15,55 0 16,1 0 0,-1 0-16,-54 0 15,-1 0 1,0 0 15,0-55-31,1 55 16,-56-56 15,0 1-15,-56 55-1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4-16T07:56:55.4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16961 221 0,'0'56'15,"0"-1"1,0 55 0,0-55-16,0 56 15,0-1-15,0-55 16,0 111-16,0-111 16,0 111-16,-55-56 15,55-54-15,0-1 16,0 55-16,0-54 15,0-1 1,0 0-16,0 0 16,0 0-1,0 1 173,111-56-173,-56 55-15,55-55 16,1 0-16,-56 0 16,111 55-16,-56-55 15,1 0-15,55 55 16,55-55-16,-111 55 16,111-55-16,55 0 15,-55 0-15,-55 56 16,-55-56-16,-1 0 15,1 0-15,-56 0 16,55 0-16,1 0 16,55 0-16,-1 0 15,-54 0-15,165 0 16,-110 0-16,-1 0 16,-54 0-16,55 0 15,-56 0-15,1 0 16,-56 0-16,55 0 15,-54 0 1,-1 0 0,0 0-16,56 0 15,-56 0-15,0 0 16,0 0-16,1 0 16,-1 0-1,0 0 1,0 0 62,1-111-16,-56-54-62,0 54 16,0-54-16,0 54 16,0-55-16,0 1 15,0-1-15,0-55 16,55 56-16,-55-1 16,55 0-1,-55-55-15,0 166 16,0 0-16,0 0 15,0 0-15</inkml:trace>
  <inkml:trace contextRef="#ctx0" brushRef="#br0" timeOffset="13493.97">17624 773 0,'56'0'15,"-56"56"-15,55-56 16,-55 55 0,55-55-16,56 0 15,-56 0 1,0 0-16,0 0 16,1 0-1,54 0-15,-55 0 16,1 0-16,-1 0 15,55 0 1,-54 0 140,-1 0-140,0 0 31,0 0-32,1 0 1,-1 0 0,0 0 62,0 0 31,1 0-46,54 0-48,-55 0-15,1 55 16,54-55-16,-165 0 203,0 0-187</inkml:trace>
  <inkml:trace contextRef="#ctx0" brushRef="#br0" timeOffset="16232.98">7293 3148 0,'0'-55'15,"0"-1"1,55 1-16,-55 0 16,56 55-16,54-55 15,-110 0-15,55 55 16,1-56-16,-1 56 16,0 0 30,0 0-30,-55 56 15,0-1-15,0 55 0,0-55-16,0 56 15,0-56-15,0 0 16,-55 0-16,0 1 15,0-56 1,165 0 93,-55 0-93,1 0-16,-1 0 16,0 0-16,0 0 15,1 0 1,-56 55 46,0 55-62,-56-54 16,1 54-16,0 0 16,55-54-16,0-1 31,-55 0-31,-1 0 16,1 1-1,0-56 1,0 0-1,-1 0 1,1 0 0,0 0-1,55-56 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4-16T08:30:39.7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20939 22087 0,'-55'0'15,"0"-55"-15,-111 0 16,0 55-16,-55-55 15,-165 55-15,54 0 16,111 0-16,55 0 16,1 0-16,-222 0 15,111 0-15,-1 0 16,-109 0-16,165 55 16,-166 111-16,221-1 15,111-165 1,0 111-16,55-56 15,-56-55-15,56 55 16,0 56 0,0-56-16,56 55 15,-1 1-15,111 54 16,55-54-16,-56 54 16,-54-109-16,110 54 15,110 166-15,-110-165 16,221 109-16,-221-109 15,-165-56-15,109-55 16,-54 55-16,-1-55 16,1 0-16,-56 0 15,111 0-15,0-55 16,-1 0-16,56-111 16,0 56-16,55 55 15,-165-1 1,110-165-16,-55 56 15,-56 54-15,-55 56 16,-55 0-16,0 0 16,0 0-16,0-1 15,-55 1-15,-55 0 16,-1 0-16,-110-56 16,55 111-16,-165-110 15,110 110-15,-55 0 16,-111 0-1,111 55-15,55 0 16,-55-55-16,55 0 16,55 55-16,0 1 15,0-1-15,111 0 16,-55 0-16,110 1 16,0 54-16,-56 56 15,56-56-15,0 0 16,111 111-16,220 55 15,-165-165-15,0-1 16,110 1-16,-55-56 16,0-55-16,55 0 15,-55 0-15,-55-110 16,-111 54-16,111-109 16,0-1-16,-1-55 15,-54 55-15,-56-54 16,-55 109-16,0-54 15,0 54-15,-55 111 16,-56-110-16,1 54 16,-1 1-16,56 55 15,-111 0-15,-54 0 16,-57 0 0,1 55-16,0 111 15,165-55-15,1-1 16,-1 0-16,1 1 15,110 54 1,0-109-16,0 54 16,0-55-1,110 1-15,111 54 16,-165-110-16,165 55 16,55-55-16,111 0 15,-167-55-15,1-166 16,0-55-16,-110 221 15,-1-166-15,-54 0 16,-56 111-16,0-1 16,0-54-16,-111-56 15,1 165-15,-1 1 16,56-55-16,-56 55 16,1 55-16,-1 0 15,56 0-15,-166 0 16,56 0-16,109 110 15,-54 56-15,55-56 16,-1-55 0,56 56-16,0-1 15,0 1-15,56-56 16,-1 111-16,55-166 16,1 110-16,-56-55 15,111 56-15,-1-111 16,56 0-16,56-56 15,165-330-15,-221 165 16,-111-110-16,56 55 16,-111-111-16,-55 1 15,0 165-15,-55-55 16,-56 110-16,56 166 31,-55-55-31,-56 0 16,-55 55-16,0 0 15,0 110-15,0 166 16,55-55-16,56 0 16,-56 110-16,56 0 15,-56 111-15,111-55 16,55-222-16,55 56 16,55-110-16,1 54 15,-1-165-15,56 0 31,55-55-15,-55-111-16,-56 1 16,-55-56-16,1 110 15,-56-54-15,0 54 16,0 56-16,0 0 16,-166-56-16,0 1 15,0 55-15,56 0 16,-56 55-16,56 0 15,55 0-15,-1 0 16,1 0-16,0 0 16,0 0-1,55 55 1,0 0 0,0 0-1,55-55 1,0 55-1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4-16T08:30:28.257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16519 21590 0,'-110'0'94,"-1"0"-79,1 0-15,55 0 16,-111 0-16,0 0 15,-55 0-15,-55 0 16,110 0-16,0 0 16,-220-55-16,54 55 15,111 0-15,-55-55 16,0 55-16,-56 0 16,167 0-1,-56 0 1,0 0-16,165 0 31,-54 0-15,55 0-16,-56 0 15,-55 0-15,56 0 16,-1 0-16,-54 0 16,54 0-16,-55 0 15,1 0-15,54 0 16,-55 0-1,1 0-15,109 0 16,-54 0-16,55 0 16,-56 0-16,-55 0 15,111 0-15,-55-55 16,-1 55-16,56 0 16,-56 0-16,56 0 15,0 0-15,-111 0 16,111 0-1,0 0-15,-1 0 16,1 0-16,-55 0 16,-1 0-16,1 0 15,-1 0-15,-54 0 16,109 0-16,-109 0 16,54 0-16,56 0 15,-56 0-15,56 0 16,55 55-16,-110 0 15,54-55-15,-54 55 16,-1-55 0,56 56-16,-111-1 15,56 0-15,-1 0 32,56-55-32,55 56 15,-55-1-15,0-55 16,-1 110-16,1 1 15,0-56-15,-56 0 16,56 55-16,55-54 16,0 54-16,-55-55 15,55 56-15,0-1 16,0-55-16,0 56 16,0-1-16,0 1 31,0-1-16,0-55-15,55 1 32,0-1-17,-55 0-15,56-55 47,109 55-31,-109 0-16,165 1 15,-56-1-15,56 0 16,0 0 0,-55-55-16,55 0 15,0 0-15,55 0 16,-55 0-16,-55 0 16,0 0-16,-1 0 15,-54 0-15,-1 0 16,1 0 31,55 0-47,55 0 15,-56 0-15,-54 0 16,55 0-16,-1 0 16,-109 0-16,109 0 78,-109 0-78,109 0 15,112 0-15,-112 0 16,-54 0-16,110-55 16,-111 55-16,111 0 15,-110 0-15,110 0 16,0 0-1,-166 0-15,111 0 16,0 0-16,-56 0 16,56 0-16,0 0 15,-56 0 1,-55 0-16,56 0 16,55 0-16,-56 0 15,56 0-15,55 0 16,55 0-16,-55 0 15,-55 0-15,-1 0 16,1 0-16,-111 0 16,56 0-16,-1 0 15,-54 0-15,-1 0 16,0 0-16,0 0 16,56 0-16,55 0 15,-111 0 1,55 0-16,56 0 15,-55 0-15,54 0 16,1 0-16,-55 0 16,54 55-16,112 1 15,-167-56 1,56 0-16,-111 0 16,111 55-16,-56-55 15,1 55-15,55-55 16,-56 55-16,1-55 15,110 0-15,-56 55 16,-54-55-16,55 0 16,-1 56-16,-109-1 15,-1-55-15,55 0 16,-55 0 15,56 0-31,-56 0 16,0 0-16,1 0 15,54 0 1,-55 0-16,56 0 16,55 0-16,110 0 15,-55 55-15,55-55 16,0 0-16,-165 0 16,110 0-16,166 0 15,-166 0-15,-56 0 16,-109 0-16,54 0 15,1 0 1,-1 0-16,1 0 16,-1 0-16,56 0 15,0 0-15,-56 0 16,1 0-16,-1 55 16,-55-55-1,1 0-15,-1 0 31,0 0-15,0 0-16,1 0 31,-1 0-31,276 0 157,-110 0-157,55 0 15,56 0-15,-1 0 16,-220 0-1,165 0-15,-55 0 16,111 0-16,-56 0 16,-166 0-16,111 0 15,0 0-15,-165 0 16,109 0-16,112 0 16,-167 0-16,111 0 15,-110 0-15,110 0 16,-56 0-16,1 0 15,55 0-15,55 0 16,-165 0-16,55 0 16,-1 0-16,-109 0 15,165 0-15,-56 0 16,-110 0-16,166 0 16,0 0-16,-55 0 15,55 0-15,111-55 16,-167 55-16,112 0 15,-1 0-15,0 0 16,0 0-16,1 0 16,-1 0-16,-166 0 15,111-55 1,-55 55 0,55 0-16,-55 0 15,0 0-15,165 0 16,56 0-16,-166 0 15,-56 0-15,1 0 16,55 0-16,55 0 16,-55 0-16,56 0 15,-112 0-15,112 0 16,-167 0-16,111 0 16,-110 0-16,54-55 15,-54 55-15,165-56 16,0 56-16,1 0 15,-112 0 1,56 0-16,-110-55 16,55 55-16,-56 0 15,-55 0-15,56 0 16,-1 0-16,-54-55 16,54 55-16,1 0 15,-56 0-15,55-55 16,56 55-16,0 0 15,0 0-15,110 0 16,-55 0 0,0 55-16,-56 0 15,1 0-15,55 1 16,0-56-16,55 55 16,-55 0-16,-165-55 15,-1 0 1,0 0-16,0 0 31,1 0-15,-56-55 46,55-111-46,0 111-16,-55 0 15,0-56-15,55 111 16,-55-110-16,111-111 16,-56 55-16,0 111 15,1-55-15,-1-1 16,-55 56-16,0-55 16,0 54-16,0-54 15,0 55-15,0 0 16,0-56-1,0 56-15,0-56 16,0 56 0,0 0-16,-55-55 15,-1-1-15,1 56 16,0 0-16,0-56 16,-56 56-16,56 55 15,0-110-15,-56 54 16,1 1-16,54 0 15,-54 55-15,55-55 16,-56 55-16,1 0 16,-56 0-16,-55 0 15,0 0-15,55 0 16,-110 0-16,0 0 16,-111 0-16,0 0 15,111 0-15,110 0 16,-110 0-16,110 0 15,-55 0-15,-110 0 16,55 0-16,-1 0 16,-54 0-1,165 0-15,-221 0 16,1 0-16,109 0 16,1 0-16,166 0 15,-111 0-15,-56 0 16,56 0-16,1 0 15,164 0-15,-109 0 16,-1 0-16,111 0 16,-56 0-16,56 0 15,-56 0-15,-54 0 16,109 0 15,-220 0-15,110-55-16,1 55 15,54 0-15,-110 0 16,55 0-16,1 0 16,-1 0-16,-55 0 15,-55 0-15,-1 0 16,56 0-16,-55 0 16,55 0-16,55 0 15,-165 55-15,165-55 16,0 0-16,-55 0 47,1 0-47,54 0 15,0 0-15,0 0 32,56 0-17,-166 0-15,-111 0 16,111 0-16,165 0 15,-165 0-15,0 0 16,-1 0-16,1 0 16,55 0-16,0 0 15,-55 55-15,0-55 16,-1 0-16,1 0 16,110 0-16,1 0 15,-167 0-15,111 0 16,56 0-16,54 55 15,-55-55-15,-55 0 16,-55 0-16,110 55 16,-220-55-16,109 0 15,56 0-15,111 0 16,-222 0-16,167 0 16,-167 56-16,56-56 15,0 0 1,55 0-16,-56 55 15,56-55-15,56 0 16,54 0-16,1 0 16,-56 55-16,55-55 15,-54 0-15,-1 0 16,0 55-16,56-55 16,-111 0-16,0 0 15,110 0-15,-54 0 16,-56 0-16,0 0 15,55 0-15,-110 0 16,55 0-16,55 0 16,55 0-16,-54 0 15,-1 0-15,111 0 16,-56 0-16,-55 0 16,56 0-16,-56 0 15,0 0-15,111 0 16,-55 0-16,54 0 15,-54 0-15,-56 0 16,111 0-16,-111 0 16,111 0-16,-111 0 15,0 0-15,111 0 16,-55 0 0,-56 0-16,55 0 15,-54 0-15,-56-55 16,110 55-16,1 0 15,-1 0-15,-110 0 16,166 0-16,-111 0 16,1-55-16,109 55 15,1 0-15,0 0 16,0 0-16,-56 0 16,-55 0-16,56 0 15,55 0 1,-56 0-16,56 0 15,0 0-15,-56 0 16,56 0-16,-56 0 16,1 0-16,-1 0 15,1 0-15,-1 0 16,56 0 0,-55 0-16,-1 0 15,56 0-15,0 0 16,-1 0-16,-54 0 15,55 0-15,-1 0 16,1 0 0,0 0-16,0 0 31,-1 0-31</inkml:trace>
  <inkml:trace contextRef="#ctx0" brushRef="#br0" timeOffset="5247.99">15414 19437 0,'-55'0'15,"0"-55"1,-56 0-16,-54-1 16,109-54-16,-54 110 15,55-55-15,-56-1 16,1 1 0,55 0-16,-56 0 15,-55 0-15,56-56 16,-1 56-16,1 0 15,-56-1-15,56 1 16,-1 0 0,1 0-16,-1 55 15,1-55-15,54 55 16,-54-56-16,-1 1 16,1 55-16,-56-55 15,0 55-15,56 0 16,-111-55-16,110 55 15,-54 0-15,-112 0 16,-54 0-16,165-55 16,-55 55-16,166 0 47,-56 0-32,-54 0-15,-1 0 16,111 0-16,-111 0 15,55 0-15,56 0 16,0 0-16,-56 55 16,1-55-16,55 55 15,-56-55 1,56 0-16,55 55 16,-55 0-16,-56-55 15,111 56 1,-55-56-16,0 0 15,55 55-15,-55 0 16,-1-55 0,1 55-16,55 56 15,-55-56-15,0 0 16,55 0-16,-56 1 16,56 54-16,0-55 15,-55 0 1,55 1-16,0-1 15,0 0 1,0 0-16,0 1 16,0 54-16,55-55 15,1 0-15,-1 1 16,-55-1-16,0 0 16,55 55-16,0-54 15,1 54-15,54 1 16,-55-1-16,0 0 15,56-54 1,-1 109-16,-54-109 16,165 54-16,-56-55 93,56 0-77,0 1 0,56 54-1,-56-55-15,110 0 16,-55 56-16,-55-1 16,0-110-16,-55 0 15,55 56-15,0 109 16,0-165-16,0 166 15,55-111-15,111 56 16,-55-56-16,-167 0 16,112 0-16,-57 0 15,167 56-15,-276-56 16,54 0-16,1 0 16,55 56-16,-166-1 15,166 56 1,-55-56-16,-55-54 15,-1-1-15,56 0 16,-56 0 0,-54 1-16,-1-56 15,55 110-15,56 0 16,-55 1 0,-56-56-16,0-55 15,-55 55-15,111 0 16,-111 1-1,55-56-15,55 55 16,-54 0-16,54 0 16,56 1-16,-56-1 15,-54-55-15,54 110 16,1-110-16,-56 111 16,111-56-16,-1 0 15,56 56-15,0-1 16,-55-55-16,-111 0 15,277 56-15,-166-56 16,-56 55-16,-55-110 16,56 0-1,-1 56-15,222 54 16,-111 1-16,-166-56 16,111 0-16,-56 0 15,111 56-15,111-1 16,-111 1-1,-166-56-15,111 0 16,55 55-16,-56-54 16,-54-1-16,-1-55 15,56 110-15,-55-55 16,-56-55-16,55 0 16,1 111-16,55-56 15,-111 0-15,-55 56 16,110-1-16,-54-110 15,-1 55-15,55 1 16,1-56-16,-56 55 16,0 0-16,111-55 15,-111 55-15,222 1 16,-112-1-16,1 0 16,-55 0-16,-56-55 15,55 55-15,1 1 16,-56-56-16,111 0 15,-56 55-15,1-55 16,54 55-16,1-55 16,0 55-16,-56-55 31,56 55-15,-111-55-16,111 0 15,-111 0-15,56 0 16,55 0-16,-111 56 15,55-56-15,56 55 16,-111-55-16,111 0 16,-55 55-16,54-55 15,167 55-15,-166-55 16,-1 0-16,56 0 16,56 0-16,-1 0 15,-221 0-15,56 56 16,-1-56-16,1 0 15,110 55-15,0 0 16,165 0-16,-110-55 16,56 55-16,-111 1 15,-166-56 1,221 55-16,-55-55 16,-55 55-16,0 0 15,-56-55-15,1 56 16,110-1-16,55 0 15,56 0-15,-222 0 16,166-55 0,-165 0-16,55 0 15,-111 56-15,111-1 16,-1-55-16,1 55 16,0-55-16,0 55 15,-1-55-15,56 55 16,-165-55-16,109 56 15,56-1-15,55-55 16,-110 55-16,-55-55 16,54 0-16,56 55 15,-165-55-15,109 56 16,1-1-16,-55-55 16,220 55-16,-110 0 15,0-55-15,-55 55 16,-56-55-16,56 0 15,0 0 1,-111 56-16,56-1 16,54-55-16,-54 55 15,-56-55-15,56 0 16,-111 55-16,55-55 16,0 0-1,0 0-15,56 56 31,-1-56-31,-54 55 16,109 0-16,-54 0 16,-56 0-16,56-55 15,-1 56-15,-55-1 16,1 0-16,54 0 16,-55 0-1,1-55-15,-1 0 63,0-55-63,56 55 15,-1-110-15,-55 55 16,111-56-16,55 1 16,-110 55-16,54 55 15,-110-56-15,1 56 16,-1 0-1,0-55 1,0 0-16,56 0 16,-1-56-16,-54 56 15,-1 0-15,-55 0 16,55-1 0,-55 1-16,0-55 15,0 54 1,-55-54-1,55 0-15,-111 110 16,1-56-16,-1-54 16,1 55-16,-1 0 15,1-1-15,-56 1 16,56 0-16,-1 0 16,-110-56-16,56 56 15,-1 0-15,55-56 16,-110 56-16,0 0 15,56 0-15,-1-1 16,55 1-16,-54 0 16,-112 0-16,112 55 15,-1-55-15,-110 55 16,55-56-16,55 56 16,-55-55-16,55 55 15,-55-55-15,-55 0 16,0 55-16,-1 0 15,56-55-15,0-1 16,-55 1 0,55 0-16,0 55 15,111 0-15,-1 0 16,-110 0-16,56 0 16,-1 0-16,-110 0 15,-56 0-15,56-55 16,165 55-16,-54 0 15,-1-56-15,111 56 32,-1 0-32,-109-55 15,-1 55-15,0-55 16,0 0-16,1 0 16,-112-56-16,-54 56 15,110 0-15,110-1 16,-220 1-16,165 0 15,-55 0-15,56 0 16,-56-1-16,0 1 16,110 55-16,-110 0 15,55-55-15,-110-55 16,55 54-16,0-54 16,111 55-1,-111-1-15,110 1 0,-165-110 16,110 109-1,-55 1-15,0-55 16,55 54-16,1 1 16,54 55-16,1-55 15,-56-55-15,0 54 16,-55-54-16,111 55 16,-1-56-16,-110 1 15,111 55-15,-1-1 16,-55 1-16,-55-55 15,111-1-15,-56 56 16,-55-55-16,0-56 16,0 111-16,111-56 15,-56 1-15,0 55 16,56-56-16,-56 1 16,56 55-16,-1 55 15,56-56-15,-56-54 16,56 55-1,-55 0-15,-56-1 16,0 1-16,0-55 16,1 54-16,54 1 15,-55 0-15,1 0 16,54 0 0,1 55-16,-56-56 15,111 1-15,-111 0 16,-55-55-16,55 110 15,-55-56-15,0-54 16,0 55-16,55-1 16,1 1-16,-167 0 15,56-111-15,-55 56 16,-1-1-16,56 56 16,-56 0-16,56-111 15,221 166-15,-56-55 16,1 0-16,-1-55 15,1 54-15,-1 1 16,1 0-16,-111-56 16,0 1-16,110 55 15,-54 0-15,109-56 16,-165 1-16,56-1 16,-1 56-16,55 0 15,56 0-15,-111-56 16,111 56-16,-55 0 15,-1-56-15,-220 1 16,220-1 0,-55 56-16,1 0 15,-1 0-15,111 0 16,0-56-16,-56 56 16,1 55-16,-56-111 15,55 1-15,56 55 16,-55-56-16,-1 56 15,56 0-15,-56 0 16,56 0-16,-55-56 16,-56 56-16,111 55 15,-1-55-15,-54-1 16,-1 1-16,56 0 16,-55 0-16,-1 55 15,1-55-15,110-1 16,-111 56-16,111-55 15,-110 55-15,54 0 16,56-55-16,-55 55 16,0 0-16,0 0 15</inkml:trace>
  <inkml:trace contextRef="#ctx0" brushRef="#br0" timeOffset="79820.83">21602 22474 0,'-55'-55'16,"0"-1"0,-1 56-16,-54 0 15,55-55 1,-56 55-16,1-55 16,54 55-1,-109-55-15,-1 0 16,0-1-16,-110-54 15,110 0-15,-110 54 16,110 1-16,1 55 16,-56-55-16,55 55 15,-110 0-15,220 0 16,-54 0-16,-56 0 16,56 0-16,-1 0 15,1 55-15,54 0 16,-54 56-16,-56-56 15,56 55-15,54 1 16,56-56-16,-55-55 16,0 55-16,55 0 15,-55 1 1,55-1-16,0 0 16,0 0-16,0 56 15,0-56-15,0 55 16,0 56-16,0-55 15,0-56-15,55 55 16,-55-55-16,0 56 16,55-111-1,-55 110-15,55 1 16,56-56-16,-111 55 16,55 1-16,56-1 15,-56-55-15,0 56 16,56-1-16,-111-54 15,110-1-15,-55 55 16,1-55-16,-1-55 16,55 56-16,-110-1 15,166 0-15,-55 0 16,-1-55-16,1 0 16,-56 0-16,55 55 15,1-55-15,-56 0 16,56 0-16,-56 0 15,111 0-15,-56 0 16,1 0-16,54 0 16,56 0-16,-110-55 15,-1 55-15,1-55 16,-1-55-16,1 54 16,-56-54-16,111 0 15,-111-1-15,55 1 16,56-56-16,-55 0 15,-111 1 1,55 109-16,55-109 16,-110-1-16,56 111 15,-56-55-15,0-1 16,0 1 0,0 54-16,-56 56 15,1 0 1,0 0-1,55-55-15,-55 55 32,-1 0-32,1 55 31</inkml:trace>
  <inkml:trace contextRef="#ctx0" brushRef="#br1" timeOffset="86715.12">24088 13915 0,'0'55'15,"56"56"-15,-56-56 16,0 56-16,0-1 16,55 56-16,-55-1 15,0 1-15,0 0 16,0-1-16,0 167 16,-55-1-1,55-55-15,-56 110 16,56-109-16,0-1 15,0-56-15,0-164 32,0-1-32,0 111 15,0-1-15,0-54 16,0 54-16,0-109 16,0-1-16,-55 110 15,55-54-15,0-56 16,-55 0-1,55 0 1,-55-55-16,-1 56 16,1-56-16,55 55 15,-55 0-15,-56 56 16,56-56-16,-55 110 16,-56-54-16,55-1 15,56-54-15,55-1 16,-55 55-16,0-110 15,-1 55-15,1 1 16,55-1-16,-110 0 16,110 0-1,-111 56-15,56-56 16,-56 55-16,56 1 16,0-1-16,-56-55 15,1 56-15,55-1 16,-56 56-16,111-111 15,-55 111-15,0-56 16,-1-55-16,-54 1 16,110 54-16,-55-55 15,-1 1-15,1-1 16,-55 55-16,54-55 16,1 56-16,0-56 15,0-55-15,55 55 16,-111 56-16,1-56 15,-1 0-15,56 56 16,0-111-16,-1 55 16,56 0-16,-110 0 15,55-55 1,55 55-16,0 1 94</inkml:trace>
  <inkml:trace contextRef="#ctx0" brushRef="#br1" timeOffset="87403.66">20387 22143 0,'0'55'15,"-56"0"-15,56 0 16,0 0 0,-55 1-16,55-1 15,-55 55-15,55-54 16,-55 54-16,-1 0 16,56-54-1,0 54-15,0-55 16,0 1-1,56-56 1,-1 55 15,55-55-31,-54 0 16,54 0-16,-55 0 16,111 0-16,-55 0 15,54-55-15,-109 55 16,109 0-16,-54 0 15</inkml:trace>
  <inkml:trace contextRef="#ctx0" brushRef="#br1" timeOffset="90747.66">11602 19216 0,'56'0'47,"-1"0"-47,0 0 15,56 55-15,-56-55 16,55 56-16,1-1 16,55 55-16,-56-55 15,56 1-15,0-1 16,-1 0-16,-54 55 16,55-54-16,-56-1 15,166 55-15,-55 1 16,166 54-16,-111-54 15,0-1-15,-55-54 16,166 164-16,55-109 16,-276-1-16,110 1 15,111-1-15,-221-55 16,55 1-16,-111-1 16,111 0-1,-55 0-15,0 56 16,-111-56-16,0-55 15,56 55-15,-1 56 16,1-56-16,54 0 16,1 55-16,55 1 15,-55-1-15,-111-110 16,111 55-16,0 1 16,-111-1-16,0-55 15,0 55-15,1 0 16,-1-55-16,55 0 15,-54 111-15,109-56 16,1 0-16,0 0 16,-56 1-16,1-1 15,-1 0-15,-55-55 16,1 0 0,109 55-1,-54 56-15,-56-56 16,166 55-16,0-54 31,111-1-31,-222-55 16,1 55-1,-56-55-15,0 55 16,0-55-16,56 0 16,-111 55-16,55-55 15,56 56-15,-1-56 16,1 55-16,54 0 15,-109-55-15,109 0 16,-54 55-16,-1 1 16,1-1-16,55 0 15,-56 0-15,1-55 16,54 55-16,-54 1 16,55-1-16,-56 55 15,56-54-15,55 54 16,-111-55-16,1-55 15,-1 55-15,111 56 16,-110-111-16,-111 55 16,110-55-16,-55 55 15,1 0-15,-1-55 16,55 56-16,1-1 16,55 0-16,-1 0 15,-54 1 1,-1-1-16,1 0 15,-1 0-15,-54 0 16,109-55-16,-54 0 16,-1 56-16,-110-1 15,56 0-15,54-55 16,-55 55-16,111 1 16,55 54-16,-55-55 15,110 0-15,-55 1 16,0-1-16,-110-55 15,-1 55-15,56-55 16,-111 55-16,0 0 16,1-55-16,54 0 15,1 56 1,-56-1-16,166 55 16,-55-54-16,-1-1 15,56 0-15,56 0 16,-222-55-16,55 0 15,1 55-15,-56-55 16,55 56 0,1-1-16,-1 0 15,111 56-15,0-56 16,166 0-16,-166 0 16,0 0-1,0 1-15,-110-1 16,-1-55-16,1 55 15,-1 0-15,-55-55 16,1 0-16,54 55 16,111 1-16,-166-56 15,1 0 17,54 0 46,-55 55-63,1-55-15,-1 0 0,0 0 16,-55 55-16,55-55 16,1 55-16,-1 1 15,55-1-15,1-55 16,-56 55-16,0-55 15,56 55-15,-56 0 16,56-55-16,-111 56 16,0-1-1,55 0-15,0 0 16,56-55-16,-56 0 16,0 56-16,56-1 15,-56-55-15,0 55 16,56 0-16,-56-55 15,0 55-15,0-55 16,1 56-16,-1-1 16,55-55-16,1 0 15,-56 0 1,55 55-16,56-55 16,-111 55-16,1-55 15,-1 0-15,-55 55 16,55-55-16,56 0 15,-1 56 1,-55-56-16,-55 55 16,111-55-16,-56 0 15,0 55-15,1-55 16,-1 0-16,0 0 16,0 0-1,1 55 1,-1-55-1,0 0 1,-221-110 93</inkml:trace>
  <inkml:trace contextRef="#ctx0" brushRef="#br1" timeOffset="95220.71">8951 23026 0,'55'0'110,"0"0"-110,56 0 15,-56 0 1,0 0 0,0 0-16,0 0 15,1 0-15,-1 0 16,55 0-16,1 0 15,-56 0 1,0 0 0,1 0-1,-1 0 1,0 0 0,56 0-16,-56 0 15,55 0-15,56 0 16,55 0-16,-110 0 15,54 0-15,1 0 16,-55 0-16,54-55 16,1 55-1,-55 0-15,54 0 16,56-55-16,-55 55 16,-55-56-16,110 56 15,0 0-15,0-55 16,-56 55-16,56-55 15,0 55-15,-110 0 16,-1 0-16,111 0 16,-55-55-16,-55 55 15,-56 0-15,0 0 16,0-55-16,1 55 16,-1 0-1,55 0 1,1-56-16,-56 56 15,0 0 1,0-55-16,1 55 16,-1 0-1,0-55-15,0 55 16,1 0-16,54 0 16,-55 0-1,1 0-15,54 0 16,-55 0-16,56 0 0,55 0 15,-56 0 1,56 0-16,-56-55 16,-54 55-16,-1 0 15,0 0-15,56 0 16,54 0 0,-109 0-16,330 0 15,-220 0-15,0 0 16,55 0-16,-55 0 15,-111 0 17,55 0-32,-54 0 15,220 0-15,55 0 16,-220 0-16,276 0 16,-56 0-16,-110 0 15,0 0-15,-166 0 16,56 0-16,-1 0 15,-55 0-15,56 0 16,110 55-16,55-55 16,-55 55-16,-55-55 15,221 0 1,-332 0 31,55 0-47,-54 0 15,109 0-15,-54 0 16,110 0-16,-55 0 16,110 0-16,111 55 15,-166-55-15,-56 0 16,-54 0 0,-56 0-1,56 0-15,-1 0 16,1 0-1,-56 0-15,55 0 16,-54 0-16,165 0 16,-56 0-16,112 56 15,-112-56-15,111 55 16,-55 0-16,111-55 16,-166 0-16,110 0 15,-55 0 1,-111 0-16,56 0 15,-111 0-15,111 0 16,55 0-16,0 0 16,-110 0-16,110 55 15,221-55 1,-56 0-16,1 0 16,0 0-16,-111 55 15,0-55-15,-110 0 16,0 0-16,-111 0 15,56 0-15,54 0 16,-54 0-16,-1 0 16,56 0-16,0 0 15,-1 0-15,1 0 16,0 0-16,0 0 16,-56 0-16,1 0 15,275 56-15,-220-56 16,0 0-16,-56 0 15,1 0-15,-56 0 16,56 0-16,54 0 16,-54 0-1,-1 0-15,111 0 16,56 0-16,-112 55 16,1 0-16,166 0 15,-222-55-15,1 0 16,54 0-16,-109 0 15,109 0 1,1 56-16,-111-56 16,1 0-16,54 0 15,0 0 1,1 0-16,-1 0 16,56 0-16,-111 0 15,56 0-15,-56 0 16,56 0-16,-1 0 15,-55 0-15,56 0 16,-1 0-16,1 0 16,55 0-16,-56 0 15,56 55-15,0-55 16,-1 0-16,-54 55 16,55 0-16,55-55 15,-56 0-15,-54 55 16,-1-55-16,-54 0 15,54 0-15,-55 0 16,1 0-16,54 0 16,-55 0-16,56 0 15,-1 0-15,-54 56 16,-1-56-16,0 0 31,0 0-31,1 0 31,-1 0-31,55 0 16,1 0-16,-56 0 16,0 0-16,1 0 15,-1 0-15,0 0 16,0 0-16,56 0 16,-56 0-1,0 0 1,1 0-16,-1 0 31,0 0-31,0 0 16,1 0-1,54-56-15,111 1 16,-166 0-16,1 0 16,-1 55-16</inkml:trace>
  <inkml:trace contextRef="#ctx0" brushRef="#br1" timeOffset="99390.58">49336 16013 0,'-55'0'16,"0"56"-1,-56-1 1,56 111-16,-55 54 16,54-54-16,-109 0 15,54 55-15,1-56 16,54-165-16,-54 166 15,55-56-15,-56-54 16,56-1-16,0 55 16,-1-220 77,56-56-93</inkml:trace>
  <inkml:trace contextRef="#ctx0" brushRef="#br1" timeOffset="99757.62">47789 16179 0,'56'166'0,"-1"-56"16,55 56-16,56 55 15,166 110-15,-56 0 16,-110-220-16,-1 110 15,1 55 1,-55-166-16,-56-55 16,0-55 46,0 0-46</inkml:trace>
  <inkml:trace contextRef="#ctx0" brushRef="#br1" timeOffset="100341.54">49613 18333 0,'55'0'16,"0"0"0,0 0 15,1 0-31,-1-56 15,0-54-15,-55 0 16,111 54-16,-56-109 16,0 54-16,0 1 15,-55 55-15,0-1 16,0 1-16,56 55 16,-56 111 46,0-1-46,0 56-16,0 55 15,0-1-15,0-54 16,55 110-16,-55-110 16,110-56-16,-110 56 15,56-166-15,-56 55 16,55-55 31,0-55-32,-55 0-15,55-1 16,-55 1-16,0-55 16,56-1-16</inkml:trace>
  <inkml:trace contextRef="#ctx0" brushRef="#br1" timeOffset="100809.69">51215 17836 0,'55'0'62,"0"0"-46,1-56-16,-1 56 15,55 0-15,-54 0 16,-1 0-16,0 0 16,0 0-16,1 0 15,-1 0 1,0 0 15,-55-55-31,55 55 16,-55-55-16,56 55 15,-1 0-15</inkml:trace>
  <inkml:trace contextRef="#ctx0" brushRef="#br1" timeOffset="101375.92">54032 16013 0,'-55'111'0,"55"55"0,-55-1 16,0 1-16,-1 0 16,-54 165-16,110-110 15,-55-111-15,-1 1 16,1 109-16,0-109 16,0-56-1,-1 0-15,56 1 16,0-1-1,0-110 79,0-56-94,0 56 16,0-111-16</inkml:trace>
  <inkml:trace contextRef="#ctx0" brushRef="#br1" timeOffset="101676.23">53038 16510 0,'55'0'31,"56"166"-31,-56-55 16,0-56-16,-55 110 16,111-54-16,-56-56 15,0 0-15,-55 0 16,55-55-1,1 56-15,-1-56 16,-55 55-16,55 0 16</inkml:trace>
  <inkml:trace contextRef="#ctx0" brushRef="#br1" timeOffset="102344.57">54972 17339 0,'-56'0'0,"1"0"16,0 0-1,0 0-15,-1 0 16,1 55 0,55 55-1,0-54-15,0 54 16,0-55-16,0 0 15,0 56-15,111-1 16,-1-110-16,-55 56 16,1-56-16,-1 0 15,0 0-15,56 0 16,-56 0 0,-55-56-16,0-54 15,55-1-15,-55 56 16,0 0-16,0 0 15,0 0-15,-55-1 16,0 56 0,-1 0-1,1 0 1,0 0 0</inkml:trace>
  <inkml:trace contextRef="#ctx0" brushRef="#br1" timeOffset="103378.73">47513 15185 0,'-55'0'0,"-56"0"16,111 111-16,-110-56 15,55 55-15,-1 1 16,-54 110-16,55-1 16,-1 1-16,1-55 15,55 0-15,-55 220 16,55-220-16,0-56 16,0 111-16,55 55 15,0 56 1,56-167-16,55 56 15,-56-111-15,1 111 16,54-55-16,1 0 16,0-1-1,0-109-15,55 109 16,0 1-16,-56-111 16,-54 0-16,-56-55 15,56 0-15,-56 0 16,55 0-1</inkml:trace>
  <inkml:trace contextRef="#ctx0" brushRef="#br1" timeOffset="104263.18">55137 14633 0,'111'110'0,"-56"-54"16,56 54-16,-56 1 15,-55 54-15,55-54 16,56 110 0,-56-56-16,0 111 15,0 56-15,-55-56 31,0 110-31,0-220 16,0 55-16,0 55 16,0 0-16,0 0 15,0 55-15,0-276 16,0 111-16,0 0 16,0-56-16,0 111 15,0-55-15,0-111 16,0 55-16,0-54 15,0-1 1,0 0-16,-55-55 16,55 55-1,0-110 48,0-111-63,0 1 15</inkml:trace>
  <inkml:trace contextRef="#ctx0" brushRef="#br1" timeOffset="105027.65">56574 17173 0,'0'55'31,"0"0"-15,55-55-16,0 0 16,1 0-1,-56-110 32,0 55-47,0-56 16,0 1-1,-56 55 1,1 0-16,0 55 31,0 0-15,55 55-16,0 0 15,0 0 1,0 0-16,0 1 16,0-1-1,0 0 1,55-55 0</inkml:trace>
  <inkml:trace contextRef="#ctx0" brushRef="#br1" timeOffset="105663.58">57237 17891 0,'55'0'16,"55"0"62,-54 0-78</inkml:trace>
  <inkml:trace contextRef="#ctx0" brushRef="#br1" timeOffset="105913.83">57955 17836 0,'55'0'31,"0"0"-15,1 0-1,-1 0 1</inkml:trace>
  <inkml:trace contextRef="#ctx0" brushRef="#br1" timeOffset="106131.68">58507 17836 0,'56'0'47,"-1"0"-47,0 0 31,0 0-16</inkml:trace>
  <inkml:trace contextRef="#ctx0" brushRef="#br1" timeOffset="106306.88">58949 17836 0,'56'0'78</inkml:trace>
  <inkml:trace contextRef="#ctx0" brushRef="#br1" timeOffset="107166.1">59612 17173 0,'0'55'47,"0"0"-32,56-55 17,-1 0-32,0 0 47,0 0-47,-110 0 78,110 56 31,1-56-93,-1 0-1,0 0 1,-110 0 62,0 0-62</inkml:trace>
  <inkml:trace contextRef="#ctx0" brushRef="#br1" timeOffset="108308">61159 15737 0,'-110'0'47,"55"0"-31,-56 166-1,1 55-15,-1-55 16,111 54-16,-55-109 15,55-1-15,-55 56 16,55 110-16,0-110 16,-56-111-16,56 111 15,0-56-15,0-55 16,0 111-16,0 0 16,0-56-16,0 0 15,0 1-15,56-56 16,-1 111-16,-55-56 15,0-55-15,0 56 16,55-56-16,-55 0 16,55 0-16,1 1 15,-56-1-15,0 0 16,0 0-16,55-55 16,0 0-1,0 0 79</inkml:trace>
  <inkml:trace contextRef="#ctx0" brushRef="#br1" timeOffset="108932.02">62596 17394 0,'-55'55'62,"-56"111"-46,56-111-16,0 55 15,-56 1 1,56-56-16,0 111 16,-56-56-16,111-55 15,0 1 17,-55-56-17,55 55 1,0-110 62</inkml:trace>
  <inkml:trace contextRef="#ctx0" brushRef="#br1" timeOffset="109350.65">61712 17449 0,'55'0'47,"56"166"-32,-111-56-15,55-55 16,55 111-16,-54-55 16,-56-1-16,55-55 15,0 56-15,0-1 16,-55-55-16,56 0 15,-56 1-15,0-1 16,55-55 0</inkml:trace>
  <inkml:trace contextRef="#ctx0" brushRef="#br1" timeOffset="110018.65">62761 18774 0,'56'0'47,"-1"-55"-32,55-111-15,-54 111 16,54 0-16,-55-55 16,-55 54-16,0 1 15,56 0 1,-56 0-1,55 55 1,-55 110 62,0-55-78,0 111 16,0-111-16,0 0 15,0 1-15,0-1 16,0 0-16,0 0 16,55-55-16,-55 56 15,55-56 63</inkml:trace>
  <inkml:trace contextRef="#ctx0" brushRef="#br1" timeOffset="110706.89">64308 17891 0,'56'0'46,"54"0"-46,-55 0 16,1 0 0,-1 0-1,0 55 1,0-55 0,1 0-1,-56 55 32,55-55 0</inkml:trace>
  <inkml:trace contextRef="#ctx0" brushRef="#br1" timeOffset="111286.42">65966 17394 0,'-55'0'0,"-1"55"15,-54 56-15,55-1 16,-1 0-16,1 1 16,0-1-16,0 1 15,-1-111-15,56 55 16,0 55-16,0-54 15,-55-56 1,55 55-16,0 0 31,-55-55 16,0-110-16,-1-56-15</inkml:trace>
  <inkml:trace contextRef="#ctx0" brushRef="#br1" timeOffset="111603.64">65192 17118 0,'111'55'16,"-56"0"-16,56 56 15,-56-1-15,-55 1 16,55-1-16,-55 0 15,0 1-15,0-56 16,55 56-16,-55-56 16,56-55 15,-56 55-15,55-55-16,-55 55 31</inkml:trace>
  <inkml:trace contextRef="#ctx0" brushRef="#br1" timeOffset="112356.67">66297 18001 0,'0'56'16,"0"54"0,0-55-16,0 0 15,0 1 1,0-1-16,0 55 16,0-55-16,0 1 15,0-1-15,56-55 63,-1-166-48,0 56-15,0-1 16,-55 56-16,56-55 16,-1 110-16,-55-111 15,55 111-15,-55-55 16,55 55 15,1 0-31,-56 55 16,55 1-1,-55-1 1,55 0-16,-55 0 16,0 0-16,0 1 15</inkml:trace>
  <inkml:trace contextRef="#ctx0" brushRef="#br1" timeOffset="113231.5">66739 15130 0,'0'55'31,"0"0"-31,0 1 15,0-1-15,56 55 16,-56 56-16,0-111 16,55 111-16,-55-56 15,55 111-15,-55-166 16,55 111-16,-55-56 16,0 1-16,0 55 15,56-1-15,-1-54 16,-55 54-16,0-54 15,0-1-15,55 1 16,-55-1-16,0 0 16,55 1-16,-55-56 15,56 0-15,-56 1 16,0-1 0,0 0-1,0 0-15,0 0 16,0 1-1,-56-1-15,56 0 16,0 0-16,-55 0 16,0-55-16,55 56 15,-55-1-15,55 0 16,-56-55-16,56 55 16,-55 1-16,0-1 31,0 0-16,-1-55 1</inkml:trace>
  <inkml:trace contextRef="#ctx0" brushRef="#br1" timeOffset="115923.89">46850 20652 0,'111'0'16,"-1"0"-16,56 0 15,-56 55-15,111-55 16,-110 0-16,110 0 16,-55 0-16,165 0 15,-110 0 1,55 0-16,1 0 16,109 0-1,-109 0-15,-112 0 47,-54 0-47,110 0 16,55 0-16,111 0 15,0 0-15,55 0 16,-56 0-16,1 0 16,-111 0-16,0 0 15,111 0-15,-55 0 16,-1 0-16,1 0 15,-167 0-15,-54 0 16,-56 0-16,0 0 16,1 0-1,-1 0-15,0 0 16,0 0 0,56 0-16,-56 0 31,0 0-16,111 0 1,-55 0-16,-56 0 16,111 0-16,-56 0 15,277 0-15,-111 0 16,-55 0-16,111 0 16,-112 0-16,112 55 15,-111-55-15,-55 0 16,-111 0-16,55 0 15,1 0-15,-1 0 16,56 0-16,-55 0 16,-1 55-16,56-55 15,0 0-15,-56 0 16,1 0-16,-1 0 16,-55 0-16,56 0 15,-56 0-15,111 0 16,-56 0-16,1 0 15,55 0-15,-56 0 16,-55 0-16,56 0 16,-56 0-16,0 0 15,1 0 1,-1 0 15,0 0-15,0 0-1,1 0 1,-1 0 0,0 0-16,-55-55 15,55 55-15,1-55 16,-1 55-16,0 0 16,0 0-16,1-55 15,54 55-15,-55 0 31,1 0-31,-1 0 16,-55-55-16,55 55 31,0 0 16,1 0 16,-1 0-48</inkml:trace>
  <inkml:trace contextRef="#ctx0" brushRef="#br1" timeOffset="118900.41">49778 21756 0,'-55'55'94,"0"1"-78,0-1-1,-56 55-15,1-55 16,54 1 0,56-1-1,-55-55 1,0 55-16,0 0 16,-1-55 46,1 0-62,55 55 16,-55 1-16,-56-1 15,56-55 32,55-55-16</inkml:trace>
  <inkml:trace contextRef="#ctx0" brushRef="#br1" timeOffset="120228.28">48287 20983 0,'0'55'125,"55"0"-110,-55 1 1,110-1-16,1 0 16,-111 56-16,110 54 15,-54-110-15,-1 1 16,0-1 0,56 55 15,-56 1-16,0-111-15,0 55 16,1 55-16,-1-110 16,0 56-16,-55-1 15,55 0-15</inkml:trace>
  <inkml:trace contextRef="#ctx0" brushRef="#br1" timeOffset="122130.2">50441 22253 0,'111'55'47,"55"-55"-47,-56 111 15,1-111-15,-1 0 16,1 55-16,-56-55 16,55 0-1,1 0-15,-56 0 16,0 0-1,1 0-15,-1 0 16,0 0-16</inkml:trace>
  <inkml:trace contextRef="#ctx0" brushRef="#br1" timeOffset="123532.13">54088 21425 0,'0'55'15,"-56"0"1,1-55-16,-55 111 31,54-1-31,-109 1 16,109-56-16,1 110 16,-55-54-16,-1 54 15,56-54-15,-56-1 16,111-54-16,-55-1 15,0 55-15,0-55 16,55 1-16,-56-56 16,1 55-1,0 0 1,55-165 62,0-1-78</inkml:trace>
  <inkml:trace contextRef="#ctx0" brushRef="#br1" timeOffset="123832.92">52430 21535 0,'166'166'0,"-56"0"16,1-1-16,-1-54 15,1 54-15,-1 1 16,1 0-16,-1-111 15,-54 0-15,-1 0 16,55 56-16,1-56 16,-1-55-1,-54 0 1</inkml:trace>
  <inkml:trace contextRef="#ctx0" brushRef="#br1" timeOffset="124900.67">54530 22750 0,'-56'0'31,"1"55"16,55 0-47,0 111 16,0-111-16,0 56 15,0-56 1,55 0-16,1 0 15,-1-55 1,-55 56 15,55-56-31,0 0 16,1 0-16,-1 0 16,0-56-16,0 1 15,-55 0-15,0-55 16,0-1-1,0 56-15,0 0 16,0-1 15,0 1-31,-55 55 16,0-55-16,0 0 16,-1 55-16,1 0 15,-55-55-15,54-1 0,1 56 16,0 0-1</inkml:trace>
  <inkml:trace contextRef="#ctx0" brushRef="#br1" timeOffset="126051.7">47568 21093 0,'-55'0'16,"0"56"-16,0 54 15,55-55-15,-56 111 16,1 0-16,55-56 15,-55 56-15,55 55 16,0-1-16,0-109 16,0 110-16,0 0 15,110 165-15,1-165 16,-1-55-16,1-1 16,-1-54-1,1-56-15,-1 55 16,1-54-16,55-1 15,-1 0-15,-109-55 16,54 0-16,-55 0 16,1 0-16,-1 0 15</inkml:trace>
  <inkml:trace contextRef="#ctx0" brushRef="#br1" timeOffset="127235.35">55027 21314 0,'55'111'15,"56"-1"-15,-1-55 16,1 111-16,-1 0 16,1-1-16,-56 1 15,166 55-15,-166 0 16,0-111-16,1 1 16,-56 54-1,0 1-15,55-111 16,-55 166-16,0-111 15,0 56 1,-55-55-16,55-1 16,0 56-16,0-111 15,-56 55-15,1-54 16,55-1-16,-55 55 16,0 1-16,-1-56 15,56 0-15,0 55 16,-55-110-16,0 111 15,55-56-15,55-55 94,0-166-94</inkml:trace>
  <inkml:trace contextRef="#ctx0" brushRef="#br1" timeOffset="128770.99">58728 21425 0,'-55'0'31,"-55"110"-16,54-55 1,-54 1-16,55 54 16,-56 56-16,56-1 15,0-54-15,55 110 16,0 0-16,0-1 16,0-54-16,0 55 15,55 110-15,55-110 16,-54-110-16,54 54 15,1-54 1,-56-1-16,0-55 16,0 56-16,1-56 15,54 0-15,-55-55 32,1 0-17,-1 0 1,0 0-16,0 0 15,1-55-15,54 0 16</inkml:trace>
  <inkml:trace contextRef="#ctx0" brushRef="#br1" timeOffset="129337.47">61215 22640 0,'-56'55'62,"-54"55"-62,110 1 16,0-1-16,-55 1 15,-1-1-15,56 56 16,0-111-16,-55 110 16,0 1-16,55-111 15,-55 56-15,-1-111 141,1-55-141</inkml:trace>
  <inkml:trace contextRef="#ctx0" brushRef="#br1" timeOffset="129754.56">60110 22529 0,'55'55'0,"55"1"16,-110-1-1,111 0-15,-1 55 16,-54-54 0,-1 54-16,-55 1 15,55-56-15,0 0 16,1 111-16,54-56 15,-55 56 1,1-1-16,54 56 16,1-110-16,-1 54 15,-55-109-15,1 54 16,-56-55 15,55-55-15</inkml:trace>
  <inkml:trace contextRef="#ctx0" brushRef="#br1" timeOffset="130386.92">62043 23523 0,'111'0'0,"-1"0"16,56 0-1,-166 55 1,111-55-16,-56 0 47,0 0-47,111 0 15,-111 0-15,0-55 16</inkml:trace>
  <inkml:trace contextRef="#ctx0" brushRef="#br1" timeOffset="131280.77">64861 22363 0,'0'56'15,"0"-1"1,-55 0-16,55 0 16,-56-55-16,1 111 15,0-1-15,-56 1 16,56-56-16,0 55 16,0 1-16,-56 54 15,1-54-15,54 54 16,1-54-16,0-1 15,0-110-15,55 56 16,-56-56 0,56 55-1</inkml:trace>
  <inkml:trace contextRef="#ctx0" brushRef="#br1" timeOffset="131642.8">63480 22916 0,'55'0'16,"55"55"-1,-54 55-15,-1-54 31,55-1-31,-54 55 16,54 56-16,-55-111 31,56 55-31,-56-110 16,0 0 0,1 0 15,-1 0-31,-55-55 15,0 0 1,0-55-16</inkml:trace>
  <inkml:trace contextRef="#ctx0" brushRef="#br1" timeOffset="132357.19">64750 22860 0,'56'0'0,"-56"56"15,0-1-15,55 0 16,-55 56-16,0-56 16,0 55-16,0-55 15,55-55-15,-55 56 16,0-1-16,55 55 31,-55-55-31,56-55 16,-56 56-16,0-1 15,0 0 1,55-55 0,0 0-1,0 0 1,-55-166-16,111 56 16,-56 0-16,56-56 15,-1 56 1,-55-1-1,1 111-15,-56-55 16,55 55 0,-55 55 31,0 56-32,0-1-15,0-55 16,-55 0-16,55 56 15,0-166 64,55-111-64,0 56-15</inkml:trace>
  <inkml:trace contextRef="#ctx0" brushRef="#br1" timeOffset="132757.59">65966 21867 0,'55'0'0,"56"55"15,-111 0-15,110 0 16,-110 56-16,55 54 16,1-54-16,-56 54 15,55 56-15,-55-55 16,0 0-16,0-1 15,0 56 1,-55 0-16,-56 0 16,56 0-16,0-166 15,-1 166-15,56-166 16,-55 55 0,55-54-16,-55 54 15,0-110-15,-1 0 16,-54 0-1</inkml:trace>
  <inkml:trace contextRef="#ctx0" brushRef="#br1" timeOffset="134109.88">56353 24296 0,'55'0'94,"56"0"-94</inkml:trace>
  <inkml:trace contextRef="#ctx0" brushRef="#br1" timeOffset="134460.31">56905 24296 0,'56'55'94,"-1"-55"-94</inkml:trace>
  <inkml:trace contextRef="#ctx0" brushRef="#br1" timeOffset="134812.13">57402 24351 0,'56'0'125</inkml:trace>
  <inkml:trace contextRef="#ctx0" brushRef="#br1" timeOffset="151587.62">57844 27002 0,'-55'55'15,"-166"166"-15,111-111 16,-1 56-16,-54-56 16,109-54-16,-109 109 15,54-54-15,1-1 16,-1 1-16,56-56 16,0 55-16,-1-55 15,1-55-15,55 56 16,0-1-1</inkml:trace>
  <inkml:trace contextRef="#ctx0" brushRef="#br1" timeOffset="151931.96">56132 27499 0,'110'110'0,"56"1"16,-55 54-16,110 1 16,-166-111-16,221 111 15,-165-1-15,220 56 16,-221-166-16,56 56 16,-55-1-16,-1 1 15</inkml:trace>
  <inkml:trace contextRef="#ctx0" brushRef="#br1" timeOffset="152477.81">58452 28272 0,'55'0'16,"56"0"-1,-1 0 1,-54 0-16,-1 55 16,0-55 46,0 0-46,1 0-1,-1 0 1</inkml:trace>
  <inkml:trace contextRef="#ctx0" brushRef="#br1" timeOffset="153011.44">61601 27499 0,'-55'55'16,"0"55"-16,55-54 16,-55 54-16,-1 0 15,-54 56-15,55-166 16,-1 166-16,1-56 16,-55 1-16,-1-1 15,1 0-15,110 1 16,0-56-1,-56-55-15,1 55 141</inkml:trace>
  <inkml:trace contextRef="#ctx0" brushRef="#br1" timeOffset="153396.1">60441 27940 0,'0'111'16,"111"-111"-16,-1 110 15,1 56-15,-56-111 16,55 111-16,1-111 16,-56 0-1,-55 0 1,55-55 0,1 56-16,-56-1 15,55-55-15,55 55 16,1-55-1,-1 0 1</inkml:trace>
  <inkml:trace contextRef="#ctx0" brushRef="#br1" timeOffset="153828.86">62375 29431 0,'55'0'47,"56"0"-47,-1-110 16,0-56-16,277-220 15,-332 330 1,222-275-16,-277 386 109,0 1-93,0-1 0,0 55-1,0-55 1,0 56 0</inkml:trace>
  <inkml:trace contextRef="#ctx0" brushRef="#br1" timeOffset="155448.16">55358 26394 0,'166'166'0,"55"-56"16,111 111-16,-56 0 15,-166-110-15,111 54 16,221 1-16,-331-166 31,275 110-15,1 1-16,-166-56 15,166 0-15,-166 0 16,55 56 15,0-1-31,1-54 16,109 109-16,-220-110 15,0 1-15,0-1 16,-166 0-16,110 0 16,-55-55-16,1 55 31,-1-55-31,0 56 16,0-56-1,-55 55-15,56-55 31,-1 55-15,0 0 0,0-55-1</inkml:trace>
  <inkml:trace contextRef="#ctx0" brushRef="#br1" timeOffset="157165.56">58728 13363 0,'-55'55'15,"-55"0"1,54 56 0,-54-56-16,-56 111 15,56-56-15,54-110 16,56 111-16,-110-56 15,55 0 1,55 0-16,0 1 31,-56-56 63,1-111-94,55-55 16</inkml:trace>
  <inkml:trace contextRef="#ctx0" brushRef="#br1" timeOffset="157543.47">57568 13363 0,'55'0'15,"1"110"1,54-54-16,1-1 15,-1 111-15,56-1 16,0 1-16,-1 0 16,-54-56-16,55 0 15,-111-54-15</inkml:trace>
  <inkml:trace contextRef="#ctx0" brushRef="#br1" timeOffset="158167.6">59170 13750 0,'56'0'47,"54"55"-47,111 0 16,-110-55-16,-56 0 15,0 55-15,0-55 16,1 55-16,-1-55 47</inkml:trace>
  <inkml:trace contextRef="#ctx0" brushRef="#br1" timeOffset="161202.96">59281 14688 0,'55'0'110,"56"0"-95,-1-55 1,1-55-16,-56 54 15,-55 1-15,0 0 16,55 0-16,-55 110 109,0 0-93,0 56-16,0 54 16,0-54-16,0 110 15,0-56-15,0-54 16,0-56-16,0 0 16,0 0-16,55-55 109,-55-55-93</inkml:trace>
  <inkml:trace contextRef="#ctx0" brushRef="#br1" timeOffset="162060.2">59833 14136 0,'111'0'79,"-56"0"-79,0 0 15,1 0-15,-1 0 16,0 0-1,0 0-15,1 0 16,-1 0-16,0 0 16</inkml:trace>
  <inkml:trace contextRef="#ctx0" brushRef="#br1" timeOffset="162538.6">62320 14136 0,'-166'55'31,"55"111"-31,-54 0 16,-167 165-16,277-221 15,-56-54-15,56-1 16,0 0 0,0 0-16,-1-55 15,56-55 79,0-55-94</inkml:trace>
  <inkml:trace contextRef="#ctx0" brushRef="#br1" timeOffset="162848.04">61104 14247 0,'111'55'0,"-56"110"16,111-54-16,-56 54 16,-55-109-16,1-1 15,-1 0-15,0 56 16,0-111-16,-55 55 15,56-55 1,-56 55-16</inkml:trace>
  <inkml:trace contextRef="#ctx0" brushRef="#br1" timeOffset="163289.42">61933 15075 0,'55'0'15,"56"0"16,-56 0-15,0-55-16,56-56 16,-56 56-16,0-111 15,-55 56-15,0 55 16,0-56-16,0 166 62,0 1-62,0 54 16,0-55-16,0 0 16,0 1-16,0-1 15,0 0 1,0 0-16,0 1 31,0-1-31,0 0 16,-55-55 15,0 0-31</inkml:trace>
  <inkml:trace contextRef="#ctx0" brushRef="#br1" timeOffset="164224.61">57402 13087 0,'56'55'0,"-1"-55"15,0 0-15,56 0 16,-56 55-16,55 1 16,56-56-16,-111 55 15,111 0-15,55 0 16,-166-55-1,166 111-15,-55-111 16,-111 0-16,56 0 16,-1 55-16,111 55 15,-110-54-15,55-56 16,220 55 0,-275-55-16,55 55 15,55 0-15,0 56 16,-56-111-16,1 55 15,0 0-15,-111 0 16,56-55-16,-1 56 16,-55-1-16,1-55 15,-1 55-15,0-55 16,111 55-16,-56-55 16,-54 55-16,109 1 15,-54-1-15,-56 0 16,0-55 15</inkml:trace>
  <inkml:trace contextRef="#ctx0" brushRef="#br1" timeOffset="176868.78">46740 23026 0,'-221'-55'125,"110"0"-125,1-1 16,-56 1-16,111 55 16,55-55-16,-55 55 15,-1-55-15,1 0 16,-55-1 0,54 1-1,-54 0-15,110 0 16,-55 55-16,-56-56 15,111 1-15,-110 0 16,54 55 0,56-55-16,-55 0 15,55-1-15,-55 1 16,0-55 0,-1-1-16,56 1 15,0-1-15,0 1 16,-55-56-16,55 1 15,0-111-15,0 110 16,0 56-16,0-56 16,0 0-16,0 56 15,0-56-15,0 56 16,0-1-16,55 1 16,-55-56-16,0 111 15,56 0-15,-56 0 16,0-1-16,55 1 15,-55 0-15,55-56 16,0 56 0,1 55-16,-1-110 15,0 55 1,56-1 0,-56 1-16,55 0 15,1-56 1,-56 56-16,0-55 15,1 110 1,-1-55-16,-55-1 16,0 1 156,-111 0-157,56 55-15,-166 0 16</inkml:trace>
  <inkml:trace contextRef="#ctx0" brushRef="#br1" timeOffset="177637.23">44972 18001 0,'110'0'47,"1"0"-47,55 0 16,165 0-16,-220 0 15,-1 0-15,-55-55 16,56 55-16,-56-55 16,0 55-1,1 0-15,-56-55 16,55 55-16,-166 110 172,56 1-172,55-1 15,0-55-15,0 56 16,-55-56-16,55 55 16,-55 1-16,55-56 15,0 0-15,0 0 16,0 1-1,0-1 1,55-55 15,0 0-15,0 0 0,1 0-1,-1 0 1,0 0-16</inkml:trace>
  <inkml:trace contextRef="#ctx0" brushRef="#br1" timeOffset="178659.6">46408 22032 0,'56'0'16,"-1"111"15,0-1-31,55 0 16,1 56-16,-1 0 15,1-1-15,-1 56 16,-54-55 0,-1-56-16,0 1 15,0-1-15,-55-55 16,56-55-16,-167 56 62,1-1-62,-1-55 16,56 0-16,-56 55 16,-54-55-16,-1 55 15,111 1-15,0-56 16,-1 0-16,-54 0 16,-1 0-16,56 0 15,0 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4-16T08:31:17.80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12873 25180 0,'55'110'63,"1"-55"-47,-56 0-16,55 1 15,0-1 1,-55 0-16,55 56 15,1-56 1,-56 0-16,0-110 47,0-56-31,-221-165-1,221 111-15,-166-112 16,166 167-16,-55 0 15,-1-1-15,1 56 16,55 0 0,0 110 93,55-55-93,-55 55-16,0 0 15,0 1-15</inkml:trace>
  <inkml:trace contextRef="#ctx0" brushRef="#br0" timeOffset="656.45">12597 26008 0,'-55'0'47,"55"-55"-31,-56-1-16,56 1 15,-55 0-15,-55-55 16,110 54-16,-56-54 15,1-1-15,0 1 16,55 55-16,-55 55 16,55-55-16,-56-1 47,56 1-32,-55 55-15,55-55 16,0 0-1,55 55 64,1 55-79</inkml:trace>
  <inkml:trace contextRef="#ctx0" brushRef="#br0" timeOffset="1634.21">17569 21867 0,'55'0'47,"1"55"-31,-56 55-16,110 56 15,-55-1-15,1 56 16,54-110-16,-110 54 16,55 56-16,1 0 15,-1-110-15,-55 54 16,55-54-16,-55-56 16,0-110 62,0-1-78,0-109 15,0 54-15</inkml:trace>
  <inkml:trace contextRef="#ctx0" brushRef="#br0" timeOffset="3757.03">21934 21480 0,'0'55'140,"0"111"-124,-56 0-16,56-56 16,-55 111-16,0-56 15,55 56-15,-55 0 16,55-55-16,-56-56 15,56 56-15,0 0 16,0-1 0,0-110-16,-55 1 15,55-1-15,0 0 16</inkml:trace>
  <inkml:trace contextRef="#ctx0" brushRef="#br0" timeOffset="19352.56">41657 30977 0,'0'-55'62,"0"-55"-46,-55-56 0,-1 56-16,1-1 15,0 1-15,-55 55 16,110-56-16,-56 56 15,1 0 1,55-1-16,-55 1 16,55 0-16,0 0 15,-55 0-15,-1-56 16,56 56-16,-55 0 16,55-56-16,-55 1 15,55-1 1,-55 56-16</inkml:trace>
  <inkml:trace contextRef="#ctx0" brushRef="#br0" timeOffset="20080.98">40552 29763 0,'55'-56'0,"-55"-54"16,56 0-16,-1-1 15,-55 56 1,0-111-16,0 111 31,55 55 16,-55 166 94,55-56-126,1 1 1,-56-56 0,0 0-16</inkml:trace>
  <inkml:trace contextRef="#ctx0" brushRef="#br0" timeOffset="20711.97">40055 31419 0,'55'0'15,"-55"-110"1,0 54-1,0-109-15,0-1 16,0 56-16,0-56 16,0 56-16,-110-166 15,54 110-15,56 55 16,0 1-16,-55 0 16,0 110-16,0 0 93</inkml:trace>
  <inkml:trace contextRef="#ctx0" brushRef="#br0" timeOffset="21271.14">39447 30094 0,'55'-111'16,"1"56"0,-1-55-16,55 55 15,-54-111-15,-1 56 16,0 54 0,-55 1-16,0 0 15,0 0-15,55 55 47,1 0-47,54 110 16,-55-55-16,1 56 15,-1 54-15,55 56 16,-54-110-16,-1-56 16,-55 0-16,0 0 15,55-55-15,-55 56 16,55-56 46,1 0-62,-56-56 16,0 1-16</inkml:trace>
  <inkml:trace contextRef="#ctx0" brushRef="#br0" timeOffset="22657.43">56519 20652 0,'-111'-55'47,"56"-111"-31,55 55-16,-55 1 16,-56 0-16,-55-111 15,56 55-15,-56 0 16,56 56-16,54 110 15,-54-110-15,55 54 16,-1 1 0</inkml:trace>
  <inkml:trace contextRef="#ctx0" brushRef="#br0" timeOffset="23595.97">55193 19271 0,'55'0'16,"0"0"15,0 56-15,1-1-16,-1 55 15,55 1-15,-54-56 16,-56 0-16,55-55 16,-55-110 109,0-1-110,0-54-15,-55 54 16,55 56-16,0-56 16,0 1-16,0 55 15,0 0 1,0-1-1,-56 56-15,56-55 16,-55 55 0,110 55 62,1 1-78,54-1 15,111 110-15,-55 1 16,0-111-16,-111 1 16,0-1-16,0-55 31,1 0 0</inkml:trace>
  <inkml:trace contextRef="#ctx0" brushRef="#br0" timeOffset="24343.97">58010 18940 0,'0'-55'47,"-110"0"-31,-1 55-1,1-56-15,-56 1 16,0 0-16,111 55 16,-55-55-16,-1-1 15,1 1-15,-56 0 16,55 55-16,56-55 16,-55 55-16,54 0 15,1 0-15,0 0 47</inkml:trace>
  <inkml:trace contextRef="#ctx0" brushRef="#br0" timeOffset="24999.97">57126 17449 0,'-55'55'16,"0"-55"-16,55 56 16,-111-1-16,-54 55 15,54 1-15,56-1 16,-111 1-16,56-56 16,54-55-16,1 55 15,0-55-15,55 55 16,-55-55-1,55 55 1,0 1 0,0-1-1,0 0 1,55 0-16,0 0 16,0-55-1,1 0-15,-1 56 16,55-1-16,56 55 15,-55-54-15,-1-1 16,56 55-16,0 1 16,-56-1-16,56 1 15,-166-56-15,110-55 16,-55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CBC42-6563-49C0-9AB0-0B46679F5AB4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DD579-49B2-4848-8B9E-FAC72A3B8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81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49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Ale pojawia się pytanie :</a:t>
            </a:r>
          </a:p>
          <a:p>
            <a:r>
              <a:rPr lang="pl-PL" dirty="0"/>
              <a:t>Jak obliczyć współczynniki tego wielomianu albo najlepiej, wartość tego </a:t>
            </a:r>
            <a:r>
              <a:rPr lang="pl-PL" dirty="0" err="1"/>
              <a:t>wielomiana</a:t>
            </a:r>
            <a:r>
              <a:rPr lang="pl-PL" dirty="0"/>
              <a:t>?</a:t>
            </a:r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But the question arises:</a:t>
            </a:r>
          </a:p>
          <a:p>
            <a:r>
              <a:rPr lang="en-US" dirty="0"/>
              <a:t>How to calculate the coefficients of this polynomial or, better yet, the value of this polynomial?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23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Lewą stronę tego układu równań stanowi specyficzna macierz</a:t>
            </a:r>
          </a:p>
          <a:p>
            <a:endParaRPr lang="pl-PL" dirty="0"/>
          </a:p>
          <a:p>
            <a:r>
              <a:rPr lang="pl-PL" dirty="0"/>
              <a:t>Jest nazywana macierzą </a:t>
            </a:r>
            <a:r>
              <a:rPr lang="pl-PL" dirty="0" err="1"/>
              <a:t>wandermonta</a:t>
            </a:r>
            <a:endParaRPr lang="pl-PL" dirty="0"/>
          </a:p>
          <a:p>
            <a:r>
              <a:rPr lang="pl-PL" dirty="0"/>
              <a:t>Jej wyznacznik to wyznacznik </a:t>
            </a:r>
            <a:r>
              <a:rPr lang="pl-PL" dirty="0" err="1"/>
              <a:t>wandemronta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/>
              <a:t>Ma ona specyficzną właściwość</a:t>
            </a:r>
          </a:p>
          <a:p>
            <a:r>
              <a:rPr lang="pl-PL" dirty="0"/>
              <a:t>Wyznacznik jest zawsze różny od zera o ile:</a:t>
            </a:r>
          </a:p>
          <a:p>
            <a:r>
              <a:rPr lang="pl-PL" dirty="0"/>
              <a:t>Wartości xi i </a:t>
            </a:r>
            <a:r>
              <a:rPr lang="pl-PL" dirty="0" err="1"/>
              <a:t>xj</a:t>
            </a:r>
            <a:r>
              <a:rPr lang="pl-PL" dirty="0"/>
              <a:t> dla każdych i </a:t>
            </a:r>
            <a:r>
              <a:rPr lang="pl-PL" dirty="0" err="1"/>
              <a:t>i</a:t>
            </a:r>
            <a:r>
              <a:rPr lang="pl-PL" dirty="0"/>
              <a:t> j są od siebie równe.</a:t>
            </a:r>
          </a:p>
          <a:p>
            <a:endParaRPr lang="pl-PL" dirty="0"/>
          </a:p>
          <a:p>
            <a:r>
              <a:rPr lang="pl-PL" dirty="0"/>
              <a:t>W praktyce to oznacz, że jeżeli węzły są od siebie różne, parami, to ten układ ma na pewno rozwiązanie, czyli można zawsze znaleźć </a:t>
            </a:r>
            <a:r>
              <a:rPr lang="pl-PL" dirty="0" err="1"/>
              <a:t>interpolan</a:t>
            </a:r>
            <a:r>
              <a:rPr lang="pl-PL" dirty="0"/>
              <a:t> interpolujący przechodzący przez różne węzły.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The left side of this system of equations is a specific matrix</a:t>
            </a:r>
          </a:p>
          <a:p>
            <a:endParaRPr lang="en-US" dirty="0"/>
          </a:p>
          <a:p>
            <a:r>
              <a:rPr lang="en-US" dirty="0"/>
              <a:t>It is called the </a:t>
            </a:r>
            <a:r>
              <a:rPr lang="en-US" dirty="0" err="1"/>
              <a:t>Wandermont</a:t>
            </a:r>
            <a:r>
              <a:rPr lang="en-US" dirty="0"/>
              <a:t> matrix</a:t>
            </a:r>
          </a:p>
          <a:p>
            <a:r>
              <a:rPr lang="en-US" dirty="0"/>
              <a:t>Its determinant is the </a:t>
            </a:r>
            <a:r>
              <a:rPr lang="en-US" dirty="0" err="1"/>
              <a:t>vandemront</a:t>
            </a:r>
            <a:r>
              <a:rPr lang="en-US" dirty="0"/>
              <a:t> determinant.</a:t>
            </a:r>
          </a:p>
          <a:p>
            <a:endParaRPr lang="en-US" dirty="0"/>
          </a:p>
          <a:p>
            <a:r>
              <a:rPr lang="en-US" dirty="0"/>
              <a:t>It has a specific property</a:t>
            </a:r>
          </a:p>
          <a:p>
            <a:r>
              <a:rPr lang="en-US" dirty="0"/>
              <a:t>The determinant is always different from zero as long as:</a:t>
            </a:r>
          </a:p>
          <a:p>
            <a:r>
              <a:rPr lang="en-US" dirty="0"/>
              <a:t>The values of xi and </a:t>
            </a:r>
            <a:r>
              <a:rPr lang="en-US" dirty="0" err="1"/>
              <a:t>xj</a:t>
            </a:r>
            <a:r>
              <a:rPr lang="en-US" dirty="0"/>
              <a:t> for all </a:t>
            </a:r>
            <a:r>
              <a:rPr lang="en-US" dirty="0" err="1"/>
              <a:t>i</a:t>
            </a:r>
            <a:r>
              <a:rPr lang="en-US" dirty="0"/>
              <a:t> and j are equal to each other.</a:t>
            </a:r>
          </a:p>
          <a:p>
            <a:endParaRPr lang="en-US" dirty="0"/>
          </a:p>
          <a:p>
            <a:r>
              <a:rPr lang="en-US" dirty="0"/>
              <a:t>In practice, this means that if the nodes are different from each other, in pairs, then this system certainly has a solution, i.e. it is always possible to find an interpolating interpolant passing through different nodes.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94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17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Oto wykres przykładowego wielomianu</a:t>
            </a:r>
          </a:p>
          <a:p>
            <a:endParaRPr lang="pl-PL" dirty="0"/>
          </a:p>
          <a:p>
            <a:r>
              <a:rPr lang="pl-PL" dirty="0"/>
              <a:t>Mamy ponownie wartości x0, x1 .. Do x5</a:t>
            </a:r>
          </a:p>
          <a:p>
            <a:endParaRPr lang="pl-PL" dirty="0"/>
          </a:p>
          <a:p>
            <a:r>
              <a:rPr lang="pl-PL" dirty="0"/>
              <a:t>To wielomian ten tylko w jednym </a:t>
            </a:r>
            <a:r>
              <a:rPr lang="pl-PL" dirty="0" err="1"/>
              <a:t>węźla</a:t>
            </a:r>
            <a:r>
              <a:rPr lang="pl-PL" dirty="0"/>
              <a:t> ma wartość równą jeden a w pozostałych ma wartość równą zeru.</a:t>
            </a:r>
          </a:p>
          <a:p>
            <a:endParaRPr lang="pl-PL" dirty="0"/>
          </a:p>
          <a:p>
            <a:r>
              <a:rPr lang="en-US" dirty="0"/>
              <a:t>Here is the graph of an example polynomial</a:t>
            </a:r>
          </a:p>
          <a:p>
            <a:endParaRPr lang="en-US" dirty="0"/>
          </a:p>
          <a:p>
            <a:r>
              <a:rPr lang="en-US" dirty="0"/>
              <a:t>We have the values x0, x1 .. Up to x5 again</a:t>
            </a:r>
          </a:p>
          <a:p>
            <a:endParaRPr lang="en-US" dirty="0"/>
          </a:p>
          <a:p>
            <a:r>
              <a:rPr lang="en-US" dirty="0"/>
              <a:t>This polynomial has a value equal to one only in one node and has a value equal to zero in the remaining nodes.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11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Zwróćmy uwagę, że jest to wielomian stopnia trzeciego.</a:t>
            </a:r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Note that this is a third degree polynomial.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33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polynomial of degree five (the numerator is X in the 5th power).</a:t>
            </a:r>
          </a:p>
          <a:p>
            <a:r>
              <a:rPr lang="en-US" dirty="0"/>
              <a:t>This agrees with the requirement that the degree of the polynomial be equal to n, i.e. one less than the number of nodes.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63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Kiedy x = x0 </a:t>
            </a:r>
          </a:p>
          <a:p>
            <a:endParaRPr lang="pl-PL" dirty="0"/>
          </a:p>
          <a:p>
            <a:r>
              <a:rPr lang="pl-PL" dirty="0"/>
              <a:t>Jeżeli w tym wielomianie w miejsce X wpiszemy x0 to będziemy mieć następującą postać tego wyrażenia:</a:t>
            </a:r>
          </a:p>
          <a:p>
            <a:endParaRPr lang="pl-PL" dirty="0"/>
          </a:p>
          <a:p>
            <a:r>
              <a:rPr lang="pl-PL" dirty="0"/>
              <a:t>I oczywiście wszystkie wyrażenia z licznika i mianownika się skrócą.</a:t>
            </a:r>
            <a:r>
              <a:rPr lang="en-US" dirty="0"/>
              <a:t> 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When x = x0</a:t>
            </a:r>
          </a:p>
          <a:p>
            <a:endParaRPr lang="en-US" dirty="0"/>
          </a:p>
          <a:p>
            <a:r>
              <a:rPr lang="en-US" dirty="0"/>
              <a:t>If we enter x0 in place of X in this polynomial, we will have the following form of this expression:</a:t>
            </a:r>
          </a:p>
          <a:p>
            <a:endParaRPr lang="en-US" dirty="0"/>
          </a:p>
          <a:p>
            <a:r>
              <a:rPr lang="en-US" dirty="0"/>
              <a:t>And of course, all terms in the numerator and denominator will be shortened.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27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Kiedy x = x0 </a:t>
            </a:r>
          </a:p>
          <a:p>
            <a:endParaRPr lang="pl-PL" dirty="0"/>
          </a:p>
          <a:p>
            <a:r>
              <a:rPr lang="pl-PL" dirty="0"/>
              <a:t>Zaznaczyłem to tutaj kolorami</a:t>
            </a:r>
          </a:p>
          <a:p>
            <a:endParaRPr lang="pl-PL" dirty="0"/>
          </a:p>
          <a:p>
            <a:r>
              <a:rPr lang="en-US" dirty="0"/>
              <a:t>When x = x0</a:t>
            </a:r>
          </a:p>
          <a:p>
            <a:endParaRPr lang="en-US" dirty="0"/>
          </a:p>
          <a:p>
            <a:r>
              <a:rPr lang="en-US" dirty="0"/>
              <a:t>I've colored it here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44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Natomiast kiedy  x = x1</a:t>
            </a:r>
          </a:p>
          <a:p>
            <a:endParaRPr lang="pl-PL" dirty="0"/>
          </a:p>
          <a:p>
            <a:r>
              <a:rPr lang="pl-PL" dirty="0"/>
              <a:t>To wówczas w liczniku pojawi się wyrażenie równe 0.</a:t>
            </a:r>
          </a:p>
          <a:p>
            <a:r>
              <a:rPr lang="pl-PL" dirty="0"/>
              <a:t>Więc cała wartość wielomianu będzie równa zero.</a:t>
            </a:r>
          </a:p>
          <a:p>
            <a:endParaRPr lang="pl-PL" dirty="0"/>
          </a:p>
          <a:p>
            <a:r>
              <a:rPr lang="en-US" dirty="0"/>
              <a:t>However, when x = x1</a:t>
            </a:r>
          </a:p>
          <a:p>
            <a:endParaRPr lang="en-US" dirty="0"/>
          </a:p>
          <a:p>
            <a:r>
              <a:rPr lang="en-US" dirty="0"/>
              <a:t>Then an expression equal to 0 will appear in the numerator.</a:t>
            </a:r>
          </a:p>
          <a:p>
            <a:r>
              <a:rPr lang="en-US" dirty="0"/>
              <a:t>So the entire value of the polynomial will be zero.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69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Podobnie stanie się kiedy x = x2</a:t>
            </a:r>
          </a:p>
          <a:p>
            <a:endParaRPr lang="pl-PL" dirty="0"/>
          </a:p>
          <a:p>
            <a:r>
              <a:rPr lang="pl-PL" dirty="0"/>
              <a:t>To wówczas w liczniku pojawi się wyrażenie równe 0.</a:t>
            </a:r>
          </a:p>
          <a:p>
            <a:r>
              <a:rPr lang="pl-PL" dirty="0"/>
              <a:t>Więc cała wartość wielomianu będzie równa zero.</a:t>
            </a:r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The same will happen when x = x2</a:t>
            </a:r>
          </a:p>
          <a:p>
            <a:endParaRPr lang="en-US" dirty="0"/>
          </a:p>
          <a:p>
            <a:r>
              <a:rPr lang="en-US" dirty="0"/>
              <a:t>Then an expression equal to 0 will appear in the numerator.</a:t>
            </a:r>
          </a:p>
          <a:p>
            <a:r>
              <a:rPr lang="en-US" dirty="0"/>
              <a:t>So the entire value of the polynomial will be zero.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3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Mamy węzły  interpolacji i wartości w tych węzłach.</a:t>
            </a:r>
          </a:p>
          <a:p>
            <a:r>
              <a:rPr lang="pl-PL" dirty="0"/>
              <a:t>Przez te punkty przechodzi oryginalna funkcja małe f </a:t>
            </a:r>
          </a:p>
          <a:p>
            <a:endParaRPr lang="pl-PL" dirty="0"/>
          </a:p>
          <a:p>
            <a:r>
              <a:rPr lang="en-US" dirty="0"/>
              <a:t>We have interpolation nodes and the values in these nodes.</a:t>
            </a:r>
          </a:p>
          <a:p>
            <a:r>
              <a:rPr lang="en-US" dirty="0"/>
              <a:t>The original lowercase f function passes through these points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44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Tak samo stanie się dla kolejnych iksów, aż do x = x5</a:t>
            </a:r>
          </a:p>
          <a:p>
            <a:endParaRPr lang="pl-PL" dirty="0"/>
          </a:p>
          <a:p>
            <a:r>
              <a:rPr lang="pl-PL" dirty="0"/>
              <a:t>Ostatni wyraz z licznika będzie równy zeru.</a:t>
            </a:r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The same will happen for subsequent x's, up to x = x5</a:t>
            </a:r>
          </a:p>
          <a:p>
            <a:endParaRPr lang="en-US" dirty="0"/>
          </a:p>
          <a:p>
            <a:r>
              <a:rPr lang="en-US" dirty="0"/>
              <a:t>The last term in the numerator will be zero.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91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Tak samo stanie się dla kolejnych iksów, aż do x = x5</a:t>
            </a:r>
          </a:p>
          <a:p>
            <a:endParaRPr lang="pl-PL" dirty="0"/>
          </a:p>
          <a:p>
            <a:r>
              <a:rPr lang="pl-PL" dirty="0"/>
              <a:t>Ostatni wyraz z licznika będzie równy zeru.</a:t>
            </a:r>
          </a:p>
          <a:p>
            <a:endParaRPr lang="pl-PL" dirty="0"/>
          </a:p>
          <a:p>
            <a:r>
              <a:rPr lang="en-US" dirty="0"/>
              <a:t>The same will happen for subsequent x's, up to x = x5</a:t>
            </a:r>
          </a:p>
          <a:p>
            <a:endParaRPr lang="en-US" dirty="0"/>
          </a:p>
          <a:p>
            <a:r>
              <a:rPr lang="en-US" dirty="0"/>
              <a:t>The last term in the numerator will be zero.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57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Analogicznie do w0 można znaleźć pozostałe wielomiany pomocnicze. Które są równe 1 w odpowiednich węzłach.</a:t>
            </a:r>
          </a:p>
          <a:p>
            <a:r>
              <a:rPr lang="pl-PL" dirty="0"/>
              <a:t>I tak:</a:t>
            </a:r>
          </a:p>
          <a:p>
            <a:r>
              <a:rPr lang="pl-PL" dirty="0"/>
              <a:t>Wielomian w1 ma wartość równą 1 dla węzła w1</a:t>
            </a:r>
          </a:p>
          <a:p>
            <a:r>
              <a:rPr lang="pl-PL" dirty="0"/>
              <a:t>Wielomian w2 ma </a:t>
            </a:r>
            <a:r>
              <a:rPr lang="pl-PL" dirty="0" err="1"/>
              <a:t>waetotość</a:t>
            </a:r>
            <a:r>
              <a:rPr lang="pl-PL" dirty="0"/>
              <a:t> równą 1 dla węzła w2 i analogicznie do poprzedniego wszędzie indziej (dla węzłów) ma wartość równą zero.</a:t>
            </a:r>
          </a:p>
          <a:p>
            <a:endParaRPr lang="pl-PL" dirty="0"/>
          </a:p>
          <a:p>
            <a:r>
              <a:rPr lang="pl-PL" dirty="0"/>
              <a:t>I tak w sposób analogiczny robimy dla pozostałych węzłów.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Analogously to w0, you can find the remaining auxiliary polynomials. Which are equal to 1 at the corresponding nodes.</a:t>
            </a:r>
          </a:p>
          <a:p>
            <a:r>
              <a:rPr lang="en-US" dirty="0"/>
              <a:t>And yes:</a:t>
            </a:r>
          </a:p>
          <a:p>
            <a:r>
              <a:rPr lang="en-US" dirty="0"/>
              <a:t>The polynomial w1 has a value equal to 1 for node w1</a:t>
            </a:r>
          </a:p>
          <a:p>
            <a:r>
              <a:rPr lang="en-US" dirty="0"/>
              <a:t>The polynomial w2 has a value equal to 1 for node w2 and, similarly to the previous one, everywhere else (for nodes) it has a value equal to zero.</a:t>
            </a:r>
          </a:p>
          <a:p>
            <a:endParaRPr lang="en-US" dirty="0"/>
          </a:p>
          <a:p>
            <a:r>
              <a:rPr lang="en-US" dirty="0"/>
              <a:t>And we do the same for the remaining nodes.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77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Następnie każdy z tych wielomianów trzeba pomnożyć.</a:t>
            </a:r>
          </a:p>
          <a:p>
            <a:r>
              <a:rPr lang="pl-PL" dirty="0"/>
              <a:t>Odpowiednio, wielomian w_0 mnożymy przez wartość funkcji w węźle w0</a:t>
            </a:r>
          </a:p>
          <a:p>
            <a:endParaRPr lang="pl-PL" dirty="0"/>
          </a:p>
          <a:p>
            <a:r>
              <a:rPr lang="pl-PL" dirty="0"/>
              <a:t>Wielomian w1 mnożymy przez wartość funkcji w węźle w1</a:t>
            </a:r>
          </a:p>
          <a:p>
            <a:endParaRPr lang="pl-PL" dirty="0"/>
          </a:p>
          <a:p>
            <a:r>
              <a:rPr lang="pl-PL" dirty="0"/>
              <a:t>I tak dalej, aż do w5 pomnożonego przez wartość funkcji </a:t>
            </a:r>
            <a:r>
              <a:rPr lang="pl-PL" dirty="0" err="1"/>
              <a:t>wwęźle</a:t>
            </a:r>
            <a:r>
              <a:rPr lang="pl-PL" dirty="0"/>
              <a:t> w5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Then each of these polynomials needs to be multiplied.</a:t>
            </a:r>
          </a:p>
          <a:p>
            <a:r>
              <a:rPr lang="en-US" dirty="0"/>
              <a:t>Accordingly, we multiply the polynomial w_0 by the value of the function at node w0</a:t>
            </a:r>
          </a:p>
          <a:p>
            <a:endParaRPr lang="en-US" dirty="0"/>
          </a:p>
          <a:p>
            <a:r>
              <a:rPr lang="en-US" dirty="0"/>
              <a:t>We multiply the polynomial w1 by the value of the function in node w1</a:t>
            </a:r>
          </a:p>
          <a:p>
            <a:endParaRPr lang="en-US" dirty="0"/>
          </a:p>
          <a:p>
            <a:r>
              <a:rPr lang="en-US" dirty="0"/>
              <a:t>And so on until w5 multiplied by the value of the function at node w5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10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Następnie należy przeprowadzić sumowanie tych wszystkich składowych wielomianów.</a:t>
            </a:r>
          </a:p>
          <a:p>
            <a:r>
              <a:rPr lang="pl-PL" dirty="0"/>
              <a:t>Tutaj widzimy dodawane do </a:t>
            </a:r>
            <a:r>
              <a:rPr lang="pl-PL" dirty="0" err="1"/>
              <a:t>siebiepo</a:t>
            </a:r>
            <a:r>
              <a:rPr lang="pl-PL" dirty="0"/>
              <a:t> kolei kolejne wielomiany.</a:t>
            </a:r>
          </a:p>
          <a:p>
            <a:endParaRPr lang="pl-PL" dirty="0"/>
          </a:p>
          <a:p>
            <a:r>
              <a:rPr lang="pl-PL" dirty="0"/>
              <a:t>Na koniec otrzymujemy nasz wielomian interpolacyjny </a:t>
            </a:r>
            <a:r>
              <a:rPr lang="pl-PL" dirty="0" err="1"/>
              <a:t>lagranga</a:t>
            </a:r>
            <a:r>
              <a:rPr lang="pl-PL" dirty="0"/>
              <a:t>.</a:t>
            </a:r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Then, you need to sum all these component polynomials.</a:t>
            </a:r>
          </a:p>
          <a:p>
            <a:r>
              <a:rPr lang="en-US" dirty="0"/>
              <a:t>Here we see successive polynomials added together.</a:t>
            </a:r>
          </a:p>
          <a:p>
            <a:endParaRPr lang="en-US" dirty="0"/>
          </a:p>
          <a:p>
            <a:r>
              <a:rPr lang="en-US" dirty="0"/>
              <a:t>Finally, we obtain our </a:t>
            </a:r>
            <a:r>
              <a:rPr lang="en-US" dirty="0" err="1"/>
              <a:t>Lagrangian</a:t>
            </a:r>
            <a:r>
              <a:rPr lang="en-US" dirty="0"/>
              <a:t> interpolation polynomial.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26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Więć</a:t>
            </a:r>
            <a:r>
              <a:rPr lang="pl-PL" dirty="0"/>
              <a:t> jak wygląda cały wzór?</a:t>
            </a:r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So what does the whole pattern look like?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854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/>
              <a:t>Mamy tutaj wielomiany </a:t>
            </a:r>
            <a:r>
              <a:rPr lang="pl-PL" dirty="0" err="1"/>
              <a:t>pomocniczne</a:t>
            </a:r>
            <a:r>
              <a:rPr lang="pl-PL" dirty="0"/>
              <a:t> wymnożone przez wartość funkcji.</a:t>
            </a:r>
          </a:p>
          <a:p>
            <a:endParaRPr lang="pl-PL" dirty="0"/>
          </a:p>
          <a:p>
            <a:r>
              <a:rPr lang="pl-PL" dirty="0"/>
              <a:t>Jest to wzór na wielomian dla 6 węzłów.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Here we have auxiliary polynomials multiplied by the function value.</a:t>
            </a:r>
          </a:p>
          <a:p>
            <a:endParaRPr lang="en-US" dirty="0"/>
          </a:p>
          <a:p>
            <a:r>
              <a:rPr lang="en-US" dirty="0"/>
              <a:t>This is the polynomial formula for 6 nodes.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9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Więć</a:t>
            </a:r>
            <a:r>
              <a:rPr lang="pl-PL" dirty="0"/>
              <a:t> jak wygląda cały wzór?</a:t>
            </a:r>
          </a:p>
          <a:p>
            <a:endParaRPr lang="pl-PL" dirty="0"/>
          </a:p>
          <a:p>
            <a:r>
              <a:rPr lang="pl-PL" dirty="0"/>
              <a:t>Jest to prosty wzór dotyczący samego </a:t>
            </a:r>
            <a:r>
              <a:rPr lang="pl-PL" dirty="0" err="1"/>
              <a:t>wielomianu,w</a:t>
            </a:r>
            <a:r>
              <a:rPr lang="pl-PL" dirty="0"/>
              <a:t> którego skład wchodzą wielomiany pomocnicze</a:t>
            </a:r>
          </a:p>
          <a:p>
            <a:endParaRPr lang="pl-PL" dirty="0"/>
          </a:p>
          <a:p>
            <a:r>
              <a:rPr lang="pl-PL" dirty="0"/>
              <a:t>Natomiast wielomiany pomocnicze są opisane zgodnie z składnikami tej sumy</a:t>
            </a:r>
          </a:p>
          <a:p>
            <a:endParaRPr lang="pl-PL" dirty="0"/>
          </a:p>
          <a:p>
            <a:r>
              <a:rPr lang="pl-PL" dirty="0"/>
              <a:t>Zauważcie że jest tutaj usunięty człon xi zarówno z licznika jak i mianownika, </a:t>
            </a:r>
          </a:p>
          <a:p>
            <a:r>
              <a:rPr lang="pl-PL" dirty="0"/>
              <a:t>Ponieważ wtedy byłby w tym węźle równy ZERO.</a:t>
            </a:r>
          </a:p>
          <a:p>
            <a:endParaRPr lang="pl-PL" dirty="0"/>
          </a:p>
          <a:p>
            <a:r>
              <a:rPr lang="pl-PL" dirty="0"/>
              <a:t>Więc go tutaj nie ma.</a:t>
            </a:r>
          </a:p>
          <a:p>
            <a:endParaRPr lang="pl-PL" dirty="0"/>
          </a:p>
          <a:p>
            <a:r>
              <a:rPr lang="pl-PL" dirty="0"/>
              <a:t>Przypominam że wielomiany pomocnicze mają </a:t>
            </a:r>
            <a:r>
              <a:rPr lang="pl-PL" dirty="0" err="1"/>
              <a:t>Nty</a:t>
            </a:r>
            <a:r>
              <a:rPr lang="pl-PL" dirty="0"/>
              <a:t> stopień, bo n razy mnożymy przez siebie X</a:t>
            </a:r>
          </a:p>
          <a:p>
            <a:endParaRPr lang="pl-PL" dirty="0"/>
          </a:p>
          <a:p>
            <a:r>
              <a:rPr lang="pl-PL" dirty="0"/>
              <a:t>Więc jest to wzór wyznaczający wielomian interpolacyjny przechodzący przez węzły interpolacji.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So what does the whole pattern look like?</a:t>
            </a:r>
          </a:p>
          <a:p>
            <a:endParaRPr lang="en-US" dirty="0"/>
          </a:p>
          <a:p>
            <a:r>
              <a:rPr lang="en-US" dirty="0"/>
              <a:t>This is a simple formula for the polynomial itself, which includes auxiliary polynomials</a:t>
            </a:r>
          </a:p>
          <a:p>
            <a:endParaRPr lang="en-US" dirty="0"/>
          </a:p>
          <a:p>
            <a:r>
              <a:rPr lang="en-US" dirty="0"/>
              <a:t>However, auxiliary polynomials are described according to the components of this sum</a:t>
            </a:r>
          </a:p>
          <a:p>
            <a:endParaRPr lang="en-US" dirty="0"/>
          </a:p>
          <a:p>
            <a:r>
              <a:rPr lang="en-US" dirty="0"/>
              <a:t>Notice that the xi term is removed from both the numerator and the denominator,</a:t>
            </a:r>
          </a:p>
          <a:p>
            <a:r>
              <a:rPr lang="en-US" dirty="0"/>
              <a:t>Because then it would be equal to ZERO at this node.</a:t>
            </a:r>
          </a:p>
          <a:p>
            <a:endParaRPr lang="en-US" dirty="0"/>
          </a:p>
          <a:p>
            <a:r>
              <a:rPr lang="en-US" dirty="0"/>
              <a:t>So he's not here.</a:t>
            </a:r>
          </a:p>
          <a:p>
            <a:endParaRPr lang="en-US" dirty="0"/>
          </a:p>
          <a:p>
            <a:r>
              <a:rPr lang="en-US" dirty="0"/>
              <a:t>Let me remind you that auxiliary polynomials have Nth degree, because we multiply X by itself n times</a:t>
            </a:r>
          </a:p>
          <a:p>
            <a:endParaRPr lang="en-US" dirty="0"/>
          </a:p>
          <a:p>
            <a:r>
              <a:rPr lang="en-US" dirty="0"/>
              <a:t>So this is a formula that determines the interpolation polynomial passing through the interpolation nodes.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048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Zobaczmy jak wygląda ten wzór dla konkretnych przypadków. </a:t>
            </a:r>
          </a:p>
          <a:p>
            <a:endParaRPr lang="pl-PL" dirty="0"/>
          </a:p>
          <a:p>
            <a:r>
              <a:rPr lang="pl-PL" dirty="0"/>
              <a:t>Oczywiście wiemy że przez dwa punkty da się przeprowadzić prostą w jeden konkretny sposób.</a:t>
            </a:r>
          </a:p>
          <a:p>
            <a:endParaRPr lang="pl-PL" dirty="0"/>
          </a:p>
          <a:p>
            <a:r>
              <a:rPr lang="pl-PL" dirty="0"/>
              <a:t>Więc w tym wzorze mamy dwa węzły w punktach x0</a:t>
            </a:r>
          </a:p>
          <a:p>
            <a:r>
              <a:rPr lang="pl-PL" dirty="0"/>
              <a:t>A drugi w punkcie x1 f(x1) </a:t>
            </a:r>
          </a:p>
          <a:p>
            <a:endParaRPr lang="pl-PL" dirty="0"/>
          </a:p>
          <a:p>
            <a:r>
              <a:rPr lang="pl-PL" dirty="0"/>
              <a:t>Więc teraz, jeżeli chcecie np. rozwiązać układ równań- znaleźć prostą przechodzącą przez dwa punkty, to możecie skorzystać tutaj z tego wielomianu. Możecie do tego wzoru podstawić odpowiednie wartości :0 a potem uprościć zapis.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Let's see what this formula looks like for specific cases.</a:t>
            </a:r>
          </a:p>
          <a:p>
            <a:endParaRPr lang="en-US" dirty="0"/>
          </a:p>
          <a:p>
            <a:r>
              <a:rPr lang="en-US" dirty="0"/>
              <a:t>Of course, we know that a straight line can be drawn through two points in one specific way.</a:t>
            </a:r>
          </a:p>
          <a:p>
            <a:endParaRPr lang="en-US" dirty="0"/>
          </a:p>
          <a:p>
            <a:r>
              <a:rPr lang="en-US" dirty="0"/>
              <a:t>So in this formula we have two nodes at x0</a:t>
            </a:r>
          </a:p>
          <a:p>
            <a:r>
              <a:rPr lang="en-US" dirty="0"/>
              <a:t>And the second one at point x1 f(x1)</a:t>
            </a:r>
          </a:p>
          <a:p>
            <a:endParaRPr lang="en-US" dirty="0"/>
          </a:p>
          <a:p>
            <a:r>
              <a:rPr lang="en-US" dirty="0"/>
              <a:t>So now, if you want to, for example, solve a system of equations - find a straight line passing through two points, you can use this polynomial here. You can substitute the appropriate values :0 into this formula and then simplify the notation.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89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Mamy wtedy </a:t>
            </a:r>
            <a:r>
              <a:rPr lang="pl-PL" dirty="0" err="1"/>
              <a:t>trzywęzły</a:t>
            </a:r>
            <a:r>
              <a:rPr lang="pl-PL" dirty="0"/>
              <a:t> i zapisujemy kolejno f(x0) pomnożone przez </a:t>
            </a:r>
          </a:p>
          <a:p>
            <a:r>
              <a:rPr lang="pl-PL" dirty="0"/>
              <a:t>W liczniku x- x1 </a:t>
            </a:r>
          </a:p>
          <a:p>
            <a:r>
              <a:rPr lang="pl-PL" dirty="0"/>
              <a:t>X-x2</a:t>
            </a:r>
          </a:p>
          <a:p>
            <a:r>
              <a:rPr lang="pl-PL" dirty="0"/>
              <a:t>A w mianowniku x0 –x1</a:t>
            </a:r>
          </a:p>
          <a:p>
            <a:r>
              <a:rPr lang="pl-PL" dirty="0"/>
              <a:t>X0-x2</a:t>
            </a:r>
          </a:p>
          <a:p>
            <a:endParaRPr lang="pl-PL" dirty="0"/>
          </a:p>
          <a:p>
            <a:r>
              <a:rPr lang="pl-PL" dirty="0"/>
              <a:t>W kolejnym składniku</a:t>
            </a:r>
          </a:p>
          <a:p>
            <a:r>
              <a:rPr lang="pl-PL" dirty="0"/>
              <a:t>F(x1)</a:t>
            </a:r>
          </a:p>
          <a:p>
            <a:r>
              <a:rPr lang="pl-PL" dirty="0"/>
              <a:t>A potem w liczniku </a:t>
            </a:r>
            <a:r>
              <a:rPr lang="pl-PL" dirty="0" err="1"/>
              <a:t>mnożmy</a:t>
            </a:r>
            <a:r>
              <a:rPr lang="pl-PL" dirty="0"/>
              <a:t> różnice x i kolejnych x z indexem ale bez x1</a:t>
            </a:r>
          </a:p>
          <a:p>
            <a:r>
              <a:rPr lang="pl-PL" dirty="0"/>
              <a:t>A w mianowniku podobnie jak wcześniej.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We then have three nodes and we write f(x0) multiplied by</a:t>
            </a:r>
          </a:p>
          <a:p>
            <a:r>
              <a:rPr lang="en-US" dirty="0"/>
              <a:t>In the numerator x- x1</a:t>
            </a:r>
          </a:p>
          <a:p>
            <a:r>
              <a:rPr lang="en-US" dirty="0"/>
              <a:t>X-x2</a:t>
            </a:r>
          </a:p>
          <a:p>
            <a:r>
              <a:rPr lang="en-US" dirty="0"/>
              <a:t>And in the denominator x0 –x1</a:t>
            </a:r>
          </a:p>
          <a:p>
            <a:r>
              <a:rPr lang="en-US" dirty="0"/>
              <a:t>X0-x2</a:t>
            </a:r>
          </a:p>
          <a:p>
            <a:endParaRPr lang="en-US" dirty="0"/>
          </a:p>
          <a:p>
            <a:r>
              <a:rPr lang="en-US" dirty="0"/>
              <a:t>In the next ingredient</a:t>
            </a:r>
          </a:p>
          <a:p>
            <a:r>
              <a:rPr lang="en-US" dirty="0"/>
              <a:t>F(x1)</a:t>
            </a:r>
          </a:p>
          <a:p>
            <a:r>
              <a:rPr lang="en-US" dirty="0"/>
              <a:t>And then in the numerator, let's multiply the differences of x and subsequent x with index but without x1</a:t>
            </a:r>
          </a:p>
          <a:p>
            <a:r>
              <a:rPr lang="en-US" dirty="0"/>
              <a:t>And in the denominator the same as before.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86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Np. niech ta oryginalna funkcja ma przebieg tak jak na tym wykresie</a:t>
            </a:r>
          </a:p>
          <a:p>
            <a:endParaRPr lang="pl-PL" dirty="0"/>
          </a:p>
          <a:p>
            <a:r>
              <a:rPr lang="pl-PL" dirty="0"/>
              <a:t>Chcemy znaleźć funkcję interpolującą, która będzie miała w tych punktach dokładnie takie wartości jak funkcja interpolowana.</a:t>
            </a:r>
          </a:p>
          <a:p>
            <a:r>
              <a:rPr lang="pl-PL" dirty="0"/>
              <a:t>Ale nie definiujemy jakie ta funkcja ma mieć wartości w innych punktach.</a:t>
            </a:r>
          </a:p>
          <a:p>
            <a:endParaRPr lang="pl-PL" dirty="0"/>
          </a:p>
          <a:p>
            <a:r>
              <a:rPr lang="en-US" dirty="0"/>
              <a:t>For example, let this original function run as in this graph</a:t>
            </a:r>
          </a:p>
          <a:p>
            <a:endParaRPr lang="en-US" dirty="0"/>
          </a:p>
          <a:p>
            <a:r>
              <a:rPr lang="en-US" dirty="0"/>
              <a:t>We want to find an interpolating function that will have exactly the same values as the interpolated function at these points.</a:t>
            </a:r>
          </a:p>
          <a:p>
            <a:r>
              <a:rPr lang="en-US" dirty="0"/>
              <a:t>But we do not define what values this function should have at other points.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866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Spróbujmy zrobić taki przykład.</a:t>
            </a:r>
          </a:p>
          <a:p>
            <a:endParaRPr lang="pl-PL" dirty="0"/>
          </a:p>
          <a:p>
            <a:r>
              <a:rPr lang="pl-PL" dirty="0"/>
              <a:t>Przeczytać wartości z tablicy</a:t>
            </a:r>
          </a:p>
          <a:p>
            <a:endParaRPr lang="pl-PL" dirty="0"/>
          </a:p>
          <a:p>
            <a:r>
              <a:rPr lang="pl-PL" dirty="0"/>
              <a:t>Mamy 4 </a:t>
            </a:r>
            <a:r>
              <a:rPr lang="pl-PL" dirty="0" err="1"/>
              <a:t>wężły</a:t>
            </a:r>
            <a:endParaRPr lang="pl-PL" dirty="0"/>
          </a:p>
          <a:p>
            <a:endParaRPr lang="pl-PL" dirty="0"/>
          </a:p>
          <a:p>
            <a:r>
              <a:rPr lang="pl-PL" dirty="0"/>
              <a:t>Więc suma będzie od i=0 do i=3.</a:t>
            </a:r>
          </a:p>
          <a:p>
            <a:endParaRPr lang="pl-PL" dirty="0"/>
          </a:p>
          <a:p>
            <a:r>
              <a:rPr lang="pl-PL" dirty="0"/>
              <a:t>Nazywamy te węzły odpowiednio w0 do w3</a:t>
            </a:r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Let's try to make such an example.</a:t>
            </a:r>
          </a:p>
          <a:p>
            <a:endParaRPr lang="en-US" dirty="0"/>
          </a:p>
          <a:p>
            <a:r>
              <a:rPr lang="en-US" dirty="0"/>
              <a:t>Read the values from the table</a:t>
            </a:r>
          </a:p>
          <a:p>
            <a:endParaRPr lang="en-US" dirty="0"/>
          </a:p>
          <a:p>
            <a:r>
              <a:rPr lang="en-US" dirty="0"/>
              <a:t>We have 4 nodes</a:t>
            </a:r>
          </a:p>
          <a:p>
            <a:endParaRPr lang="en-US" dirty="0"/>
          </a:p>
          <a:p>
            <a:r>
              <a:rPr lang="en-US" dirty="0"/>
              <a:t>So the sum will be from </a:t>
            </a:r>
            <a:r>
              <a:rPr lang="en-US" dirty="0" err="1"/>
              <a:t>i</a:t>
            </a:r>
            <a:r>
              <a:rPr lang="en-US" dirty="0"/>
              <a:t>=0 to </a:t>
            </a:r>
            <a:r>
              <a:rPr lang="en-US" dirty="0" err="1"/>
              <a:t>i</a:t>
            </a:r>
            <a:r>
              <a:rPr lang="en-US" dirty="0"/>
              <a:t>=3.</a:t>
            </a:r>
          </a:p>
          <a:p>
            <a:endParaRPr lang="en-US" dirty="0"/>
          </a:p>
          <a:p>
            <a:r>
              <a:rPr lang="en-US" dirty="0"/>
              <a:t>We call these nodes w0 to w3, respectively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64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No i wykonujemy obliczenia na podstawie wzorów.</a:t>
            </a:r>
          </a:p>
          <a:p>
            <a:endParaRPr lang="pl-PL" dirty="0"/>
          </a:p>
          <a:p>
            <a:r>
              <a:rPr lang="pl-PL" dirty="0"/>
              <a:t>Przeprowadzamy obliczenia i uzyskujemy taki wielomian jak na slajdzie.</a:t>
            </a:r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And we make calculations based on formulas.</a:t>
            </a:r>
          </a:p>
          <a:p>
            <a:endParaRPr lang="en-US" dirty="0"/>
          </a:p>
          <a:p>
            <a:r>
              <a:rPr lang="en-US" dirty="0"/>
              <a:t>We carry out the calculations and obtain the polynomial as in the slide.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460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Tę samą operację </a:t>
            </a:r>
            <a:r>
              <a:rPr lang="pl-PL" dirty="0" err="1"/>
              <a:t>powtażamy</a:t>
            </a:r>
            <a:r>
              <a:rPr lang="pl-PL" dirty="0"/>
              <a:t> dla kolejnych węzłów</a:t>
            </a:r>
          </a:p>
          <a:p>
            <a:endParaRPr lang="pl-PL" dirty="0"/>
          </a:p>
          <a:p>
            <a:r>
              <a:rPr lang="pl-PL" dirty="0"/>
              <a:t>Dla w1 uzyskujemy (czytaj działanie)</a:t>
            </a:r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We repeat the same operation for subsequent nodes</a:t>
            </a:r>
          </a:p>
          <a:p>
            <a:endParaRPr lang="en-US" dirty="0"/>
          </a:p>
          <a:p>
            <a:r>
              <a:rPr lang="en-US" dirty="0"/>
              <a:t>For w1 we get (read action)</a:t>
            </a:r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510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/>
              <a:t>Dla w2 uzyskujemy (czytaj działanie)</a:t>
            </a:r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For w2 we get (read action)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012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No i wreszcie dla w3 </a:t>
            </a:r>
          </a:p>
          <a:p>
            <a:endParaRPr lang="pl-PL" dirty="0"/>
          </a:p>
          <a:p>
            <a:r>
              <a:rPr lang="pl-PL" dirty="0"/>
              <a:t>And </a:t>
            </a:r>
            <a:r>
              <a:rPr lang="pl-PL" dirty="0" err="1"/>
              <a:t>finally</a:t>
            </a:r>
            <a:r>
              <a:rPr lang="pl-PL" dirty="0"/>
              <a:t> for w3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105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No i teraz wartości tych wielomianów pomocniczy mnożymy przez wartość funkcji w poszczególnych węzłach.</a:t>
            </a:r>
          </a:p>
          <a:p>
            <a:endParaRPr lang="pl-PL" dirty="0"/>
          </a:p>
          <a:p>
            <a:r>
              <a:rPr lang="pl-PL" dirty="0"/>
              <a:t>I otrzymujemy taką funkcję, dla zadanej na początku tablicy wartości.</a:t>
            </a:r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And now we multiply the values of these auxiliary polynomials by the value of the function in individual nodes.</a:t>
            </a:r>
          </a:p>
          <a:p>
            <a:endParaRPr lang="en-US" dirty="0"/>
          </a:p>
          <a:p>
            <a:r>
              <a:rPr lang="en-US" dirty="0"/>
              <a:t>And we get such a function for the value given at the beginning of the array.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667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Mamy tutaj trochę inną sytuację.</a:t>
            </a:r>
          </a:p>
          <a:p>
            <a:r>
              <a:rPr lang="pl-PL" dirty="0"/>
              <a:t>Mamy tutaj wzór funkcji.</a:t>
            </a:r>
          </a:p>
          <a:p>
            <a:endParaRPr lang="pl-PL" dirty="0"/>
          </a:p>
          <a:p>
            <a:r>
              <a:rPr lang="pl-PL" dirty="0"/>
              <a:t>Czyli możemy wybrać dowolne węzły.</a:t>
            </a:r>
          </a:p>
          <a:p>
            <a:endParaRPr lang="pl-PL" dirty="0"/>
          </a:p>
          <a:p>
            <a:r>
              <a:rPr lang="pl-PL" dirty="0"/>
              <a:t>Możemy je wybrać tak, żeby obliczenia nie były bardzo skomplikowane.</a:t>
            </a:r>
          </a:p>
          <a:p>
            <a:r>
              <a:rPr lang="pl-PL" dirty="0"/>
              <a:t>Ale bardziej chodzi o to, żeby wybrać takie węzły, w których uzyskana wartość funkcji będzie jak najbardziej dokładna- dzięki temu błąd interpolacji o którym będę też mówił, będzie mniejszy.</a:t>
            </a:r>
          </a:p>
          <a:p>
            <a:r>
              <a:rPr lang="pl-PL" dirty="0"/>
              <a:t>Wiemy że błędy działań zwiększają błędy, ale powinno się wybrać jak najlepsze węzły.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We have a slightly different situation here.</a:t>
            </a:r>
          </a:p>
          <a:p>
            <a:r>
              <a:rPr lang="en-US" dirty="0"/>
              <a:t>We have a function pattern here.</a:t>
            </a:r>
          </a:p>
          <a:p>
            <a:endParaRPr lang="en-US" dirty="0"/>
          </a:p>
          <a:p>
            <a:r>
              <a:rPr lang="en-US" dirty="0"/>
              <a:t>So we can choose any nodes.</a:t>
            </a:r>
          </a:p>
          <a:p>
            <a:endParaRPr lang="en-US" dirty="0"/>
          </a:p>
          <a:p>
            <a:r>
              <a:rPr lang="en-US" dirty="0"/>
              <a:t>We can choose them so that the calculations are not very complicated.</a:t>
            </a:r>
          </a:p>
          <a:p>
            <a:r>
              <a:rPr lang="en-US" dirty="0"/>
              <a:t>But it's more about choosing nodes in which the obtained function value will be as accurate as possible - thanks to this, the interpolation error, which I will also talk about, will be smaller.</a:t>
            </a:r>
          </a:p>
          <a:p>
            <a:r>
              <a:rPr lang="en-US" dirty="0"/>
              <a:t>We know that action errors increase errors, but the best nodes should be selected.</a:t>
            </a:r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231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19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Możemy </a:t>
            </a:r>
            <a:r>
              <a:rPr lang="pl-PL" dirty="0" err="1"/>
              <a:t>stowrzyć</a:t>
            </a:r>
            <a:r>
              <a:rPr lang="pl-PL" dirty="0"/>
              <a:t> sobie taką tablicę w naszym programie </a:t>
            </a:r>
          </a:p>
          <a:p>
            <a:endParaRPr lang="pl-PL" dirty="0"/>
          </a:p>
          <a:p>
            <a:r>
              <a:rPr lang="pl-PL" dirty="0"/>
              <a:t>W tej tablicy w każdym rzędzie są wartości, które będziemy wpisywać w mianowniku wielomianu ( </a:t>
            </a:r>
            <a:r>
              <a:rPr lang="pl-PL" dirty="0" err="1"/>
              <a:t>podkreślićpierwszy</a:t>
            </a:r>
            <a:r>
              <a:rPr lang="pl-PL" dirty="0"/>
              <a:t> wiersz)</a:t>
            </a:r>
          </a:p>
          <a:p>
            <a:endParaRPr lang="pl-PL" dirty="0"/>
          </a:p>
          <a:p>
            <a:r>
              <a:rPr lang="pl-PL" dirty="0"/>
              <a:t>Natomiast na przekątnej są wartości które wpiszemy </a:t>
            </a:r>
            <a:r>
              <a:rPr lang="pl-PL" dirty="0" err="1"/>
              <a:t>wliczniku</a:t>
            </a:r>
            <a:r>
              <a:rPr lang="pl-PL" dirty="0"/>
              <a:t> (podkreślić na zielono przekątną)</a:t>
            </a:r>
          </a:p>
          <a:p>
            <a:endParaRPr lang="pl-PL" dirty="0"/>
          </a:p>
          <a:p>
            <a:r>
              <a:rPr lang="pl-PL" dirty="0"/>
              <a:t>W obu przypadkach oczywiście pomijamy miejsce </a:t>
            </a:r>
            <a:r>
              <a:rPr lang="pl-PL" dirty="0" err="1"/>
              <a:t>rpzecięcia</a:t>
            </a:r>
            <a:r>
              <a:rPr lang="pl-PL" dirty="0"/>
              <a:t>.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W obliczeniach oczywiście możemy pominąć ten element, żeby sprawiało nam to problemów.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Oczywiście konstruując tę macierz, podstawiamy pod X właściwe wartości, .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Jest to szybka i najbardziej </a:t>
            </a:r>
            <a:r>
              <a:rPr lang="pl-PL" dirty="0" err="1"/>
              <a:t>dokłądna</a:t>
            </a:r>
            <a:r>
              <a:rPr lang="pl-PL" dirty="0"/>
              <a:t> procedura do szukania wartości pomiędzy węzłami interpolacji.</a:t>
            </a:r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We can create such an array in our program</a:t>
            </a:r>
          </a:p>
          <a:p>
            <a:endParaRPr lang="en-US" dirty="0"/>
          </a:p>
          <a:p>
            <a:r>
              <a:rPr lang="en-US" dirty="0"/>
              <a:t>In this table, each row contains the values that we will enter in the denominator of the polynomial (underline the first row)</a:t>
            </a:r>
          </a:p>
          <a:p>
            <a:endParaRPr lang="en-US" dirty="0"/>
          </a:p>
          <a:p>
            <a:r>
              <a:rPr lang="en-US" dirty="0"/>
              <a:t>However, on the diagonal there are the values ​​that we will enter in the numerator (underline the diagonal in green)</a:t>
            </a:r>
          </a:p>
          <a:p>
            <a:endParaRPr lang="en-US" dirty="0"/>
          </a:p>
          <a:p>
            <a:r>
              <a:rPr lang="en-US" dirty="0"/>
              <a:t>In both cases, of course, we ignore the intersection.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Of course, we can omit this element in the calculations, so that it causes us problems.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Of course, when constructing this matrix, we substitute the appropriate values for X, 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the fastest and most accurate procedure for finding values between interpolation nodes.</a:t>
            </a:r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976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Jeżeli wybierzemy węzły w tych punktach to otrzymamy ten (ten czerwony)</a:t>
            </a:r>
          </a:p>
          <a:p>
            <a:endParaRPr lang="pl-PL" dirty="0"/>
          </a:p>
          <a:p>
            <a:r>
              <a:rPr lang="pl-PL" dirty="0"/>
              <a:t>Natomiast jeżeli </a:t>
            </a:r>
            <a:r>
              <a:rPr lang="pl-PL" dirty="0" err="1"/>
              <a:t>wybierzmey</a:t>
            </a:r>
            <a:r>
              <a:rPr lang="pl-PL" dirty="0"/>
              <a:t> w tych to otrzymamy inny wielomian ( pokazać czerwony po lewej)</a:t>
            </a:r>
          </a:p>
          <a:p>
            <a:endParaRPr lang="pl-PL" dirty="0"/>
          </a:p>
          <a:p>
            <a:r>
              <a:rPr lang="pl-PL" dirty="0"/>
              <a:t>Oczywiście kwestią do ustalenia jest wybranie tych węzłów interpolacyjnych.</a:t>
            </a:r>
          </a:p>
          <a:p>
            <a:endParaRPr lang="pl-PL" dirty="0"/>
          </a:p>
          <a:p>
            <a:r>
              <a:rPr lang="pl-PL" dirty="0"/>
              <a:t>Ale od naszego wyboru węzłów będzie zależał błąd interpolacji.</a:t>
            </a:r>
          </a:p>
          <a:p>
            <a:endParaRPr lang="pl-PL" dirty="0"/>
          </a:p>
          <a:p>
            <a:r>
              <a:rPr lang="pl-PL" dirty="0"/>
              <a:t>Będzie to różnica między wartością funkcji </a:t>
            </a:r>
            <a:r>
              <a:rPr lang="pl-PL" dirty="0" err="1"/>
              <a:t>interpoluowanej</a:t>
            </a:r>
            <a:r>
              <a:rPr lang="pl-PL" dirty="0"/>
              <a:t> a naszym wielomianem.</a:t>
            </a:r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If we select nodes at these points we will get this one (the red one)</a:t>
            </a:r>
          </a:p>
          <a:p>
            <a:endParaRPr lang="en-US" dirty="0"/>
          </a:p>
          <a:p>
            <a:r>
              <a:rPr lang="en-US" dirty="0"/>
              <a:t>However, if we choose in these, we will get a different polynomial (show the red one on the left)</a:t>
            </a:r>
          </a:p>
          <a:p>
            <a:endParaRPr lang="en-US" dirty="0"/>
          </a:p>
          <a:p>
            <a:r>
              <a:rPr lang="en-US" dirty="0"/>
              <a:t>Of course, the issue to be determined is the selection of these interpolation nodes.</a:t>
            </a:r>
          </a:p>
          <a:p>
            <a:endParaRPr lang="en-US" dirty="0"/>
          </a:p>
          <a:p>
            <a:r>
              <a:rPr lang="en-US" dirty="0"/>
              <a:t>But the interpolation error will depend on our choice of nodes.</a:t>
            </a:r>
          </a:p>
          <a:p>
            <a:endParaRPr lang="en-US" dirty="0"/>
          </a:p>
          <a:p>
            <a:r>
              <a:rPr lang="en-US" dirty="0"/>
              <a:t>This will be the difference between the value of the interpolated function and our polynomial.</a:t>
            </a:r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52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Może to np. być taka funkcja jak zaznaczona tutaj tą czerwoną linią.</a:t>
            </a:r>
          </a:p>
          <a:p>
            <a:endParaRPr lang="pl-PL" dirty="0"/>
          </a:p>
          <a:p>
            <a:r>
              <a:rPr lang="pl-PL" dirty="0"/>
              <a:t>Będzie to funkcja interpolująca.</a:t>
            </a:r>
          </a:p>
          <a:p>
            <a:endParaRPr lang="pl-PL" dirty="0"/>
          </a:p>
          <a:p>
            <a:r>
              <a:rPr lang="en-US" dirty="0"/>
              <a:t>It may, for example, be a function like the one marked here with this red line.</a:t>
            </a:r>
          </a:p>
          <a:p>
            <a:endParaRPr lang="en-US" dirty="0"/>
          </a:p>
          <a:p>
            <a:r>
              <a:rPr lang="en-US" dirty="0"/>
              <a:t>This will be an interpolating function.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255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Czyli przez wybór węzłów decydujemy się na jeden z tych wielomianów.</a:t>
            </a:r>
          </a:p>
          <a:p>
            <a:endParaRPr lang="pl-PL" dirty="0"/>
          </a:p>
          <a:p>
            <a:r>
              <a:rPr lang="en-US" dirty="0"/>
              <a:t>That is, by selecting nodes, we decide on one of these polynomials.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197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29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definition of error, we have that the error is the difference between the exact value and the approximate value.</a:t>
            </a:r>
          </a:p>
          <a:p>
            <a:endParaRPr lang="en-US" dirty="0"/>
          </a:p>
          <a:p>
            <a:r>
              <a:rPr lang="en-US" dirty="0"/>
              <a:t>That is, the values of the interpolated function and the interpolating polynomial.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59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Ta funkcja ma następujący wzór… W(x) odpowiada błędowi</a:t>
            </a:r>
          </a:p>
          <a:p>
            <a:r>
              <a:rPr lang="pl-PL" dirty="0"/>
              <a:t>No i ta pozostała część </a:t>
            </a:r>
          </a:p>
          <a:p>
            <a:endParaRPr lang="pl-PL" dirty="0"/>
          </a:p>
          <a:p>
            <a:r>
              <a:rPr lang="pl-PL" dirty="0"/>
              <a:t>K to stała a omega to iloczyn takich </a:t>
            </a:r>
            <a:r>
              <a:rPr lang="pl-PL" dirty="0" err="1"/>
              <a:t>wyrażęń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/>
              <a:t>Gdzie od x odejmujemy wartość jednego węzła….</a:t>
            </a:r>
          </a:p>
          <a:p>
            <a:endParaRPr lang="pl-PL" dirty="0"/>
          </a:p>
          <a:p>
            <a:r>
              <a:rPr lang="pl-PL" dirty="0"/>
              <a:t>Więc omega n+1 to jest wielomian n+1 stopnia.</a:t>
            </a:r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This function has the following formula… W(x) corresponds to error</a:t>
            </a:r>
          </a:p>
          <a:p>
            <a:r>
              <a:rPr lang="en-US" dirty="0"/>
              <a:t>And this is the remaining part</a:t>
            </a:r>
          </a:p>
          <a:p>
            <a:endParaRPr lang="en-US" dirty="0"/>
          </a:p>
          <a:p>
            <a:r>
              <a:rPr lang="en-US" dirty="0"/>
              <a:t>K is a constant and omega is the product of such expressions.</a:t>
            </a:r>
          </a:p>
          <a:p>
            <a:endParaRPr lang="en-US" dirty="0"/>
          </a:p>
          <a:p>
            <a:r>
              <a:rPr lang="en-US" dirty="0"/>
              <a:t>Where from x we subtract the value of one node….</a:t>
            </a:r>
          </a:p>
          <a:p>
            <a:endParaRPr lang="en-US" dirty="0"/>
          </a:p>
          <a:p>
            <a:r>
              <a:rPr lang="en-US" dirty="0"/>
              <a:t>So omega n+1 is an n+1 degree polynomial.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972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Ta funkcja ma następujący wzór… W(x) odpowiada błędowi</a:t>
            </a:r>
          </a:p>
          <a:p>
            <a:r>
              <a:rPr lang="pl-PL" dirty="0"/>
              <a:t>No i ta pozostała część </a:t>
            </a:r>
          </a:p>
          <a:p>
            <a:endParaRPr lang="pl-PL" dirty="0"/>
          </a:p>
          <a:p>
            <a:r>
              <a:rPr lang="pl-PL" dirty="0"/>
              <a:t>K to stała a omega to iloczyn takich wyrażeń.</a:t>
            </a:r>
          </a:p>
          <a:p>
            <a:endParaRPr lang="pl-PL" dirty="0"/>
          </a:p>
          <a:p>
            <a:r>
              <a:rPr lang="pl-PL" dirty="0"/>
              <a:t>Gdzie od x odejmujemy wartość jednego węzła….</a:t>
            </a:r>
          </a:p>
          <a:p>
            <a:endParaRPr lang="pl-PL" dirty="0"/>
          </a:p>
          <a:p>
            <a:r>
              <a:rPr lang="pl-PL" dirty="0"/>
              <a:t>Więc omega n+1 to jest wielomian n+1 stopnia.</a:t>
            </a:r>
          </a:p>
          <a:p>
            <a:endParaRPr lang="pl-PL" dirty="0"/>
          </a:p>
          <a:p>
            <a:r>
              <a:rPr lang="pl-PL" dirty="0"/>
              <a:t>Funkcja U od x jest tak dobrana, </a:t>
            </a:r>
            <a:r>
              <a:rPr lang="pl-PL" dirty="0" err="1"/>
              <a:t>zę</a:t>
            </a:r>
            <a:r>
              <a:rPr lang="pl-PL" dirty="0"/>
              <a:t> posiada miejsca zerowe we wszystkich miejscach interpolacji oraz dodatkowo w x z </a:t>
            </a:r>
            <a:r>
              <a:rPr lang="pl-PL" dirty="0" err="1"/>
              <a:t>gwiadką</a:t>
            </a:r>
            <a:r>
              <a:rPr lang="pl-PL" dirty="0"/>
              <a:t>, który jest również określony w przedziale interpolacji.</a:t>
            </a:r>
          </a:p>
          <a:p>
            <a:endParaRPr lang="pl-PL" dirty="0"/>
          </a:p>
          <a:p>
            <a:r>
              <a:rPr lang="pl-PL" dirty="0"/>
              <a:t>Mamy tu niejednoznaczność.</a:t>
            </a:r>
          </a:p>
          <a:p>
            <a:r>
              <a:rPr lang="pl-PL" dirty="0"/>
              <a:t>Interpolujemy w przedziale x0 – </a:t>
            </a:r>
            <a:r>
              <a:rPr lang="pl-PL" dirty="0" err="1"/>
              <a:t>xn</a:t>
            </a:r>
            <a:r>
              <a:rPr lang="pl-PL" dirty="0"/>
              <a:t> czy w przedziale ab?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Jeżeli mamy wyznaczone węzły interpolacji to zawsze </a:t>
            </a:r>
            <a:r>
              <a:rPr lang="pl-PL" dirty="0" err="1"/>
              <a:t>interpoluemy</a:t>
            </a:r>
            <a:r>
              <a:rPr lang="pl-PL" dirty="0"/>
              <a:t> w przedziale x0 do </a:t>
            </a:r>
            <a:r>
              <a:rPr lang="pl-PL" dirty="0" err="1"/>
              <a:t>xn</a:t>
            </a:r>
            <a:endParaRPr lang="pl-PL" dirty="0"/>
          </a:p>
          <a:p>
            <a:endParaRPr lang="pl-PL" dirty="0"/>
          </a:p>
          <a:p>
            <a:r>
              <a:rPr lang="pl-PL" dirty="0"/>
              <a:t>Jeżeli mamy tylko przedział interpolacji, to wtedy interpolujemy w przedziale ab.</a:t>
            </a:r>
          </a:p>
          <a:p>
            <a:endParaRPr lang="pl-PL" dirty="0"/>
          </a:p>
          <a:p>
            <a:r>
              <a:rPr lang="pl-PL" dirty="0"/>
              <a:t>Nie musi być tak, że a=x0 a b-</a:t>
            </a:r>
            <a:r>
              <a:rPr lang="pl-PL" dirty="0" err="1"/>
              <a:t>xn</a:t>
            </a:r>
            <a:endParaRPr lang="pl-PL" dirty="0"/>
          </a:p>
          <a:p>
            <a:endParaRPr lang="pl-PL" dirty="0"/>
          </a:p>
          <a:p>
            <a:r>
              <a:rPr lang="pl-PL" dirty="0"/>
              <a:t>Wobec tego x* jest to pierwiastek tej funkcji leżący w przedziale ab</a:t>
            </a:r>
          </a:p>
          <a:p>
            <a:endParaRPr lang="pl-PL" dirty="0"/>
          </a:p>
          <a:p>
            <a:r>
              <a:rPr lang="pl-PL" dirty="0"/>
              <a:t>Sprawdźmy teraz, ze w węzłach  xi wartość u(xi) jest równa zero.</a:t>
            </a:r>
          </a:p>
          <a:p>
            <a:endParaRPr lang="pl-PL" dirty="0"/>
          </a:p>
          <a:p>
            <a:r>
              <a:rPr lang="pl-PL" dirty="0"/>
              <a:t>Pierwszy człon ( zaznaczyć f i w) równa się zero bo w węźle interpolacji f(x) jest równe (w(x)) 0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Dlaczego k omega jest równe 0?</a:t>
            </a:r>
          </a:p>
          <a:p>
            <a:endParaRPr lang="pl-PL" dirty="0"/>
          </a:p>
          <a:p>
            <a:r>
              <a:rPr lang="pl-PL" dirty="0"/>
              <a:t>Ponieważ kiedy </a:t>
            </a:r>
            <a:r>
              <a:rPr lang="pl-PL" dirty="0" err="1"/>
              <a:t>podstawymy</a:t>
            </a:r>
            <a:r>
              <a:rPr lang="pl-PL" dirty="0"/>
              <a:t> za x xi to tutaj ( pokazać na wzór na dole) też pojawi się zero</a:t>
            </a:r>
          </a:p>
          <a:p>
            <a:endParaRPr lang="pl-PL" dirty="0"/>
          </a:p>
          <a:p>
            <a:r>
              <a:rPr lang="pl-PL" dirty="0"/>
              <a:t>Więc widzimy że dla wszystkich węzłów interpolacji wartość tego wyrażenia jest równa ZERO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N+1 w węzłach i ten x z gwiazdką.</a:t>
            </a:r>
          </a:p>
          <a:p>
            <a:endParaRPr lang="pl-PL" dirty="0"/>
          </a:p>
          <a:p>
            <a:r>
              <a:rPr lang="pl-PL" dirty="0"/>
              <a:t>Pojawia się pytanie: </a:t>
            </a:r>
          </a:p>
          <a:p>
            <a:r>
              <a:rPr lang="pl-PL" dirty="0"/>
              <a:t>Jak dobrać x* tak żeby wartość tego wyrażenia była równa zero.</a:t>
            </a:r>
          </a:p>
          <a:p>
            <a:r>
              <a:rPr lang="pl-PL" dirty="0"/>
              <a:t>Za to będzie odpowiadać stała K.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This function has the following formula… W(x) corresponds to error</a:t>
            </a:r>
          </a:p>
          <a:p>
            <a:r>
              <a:rPr lang="en-US" dirty="0"/>
              <a:t>And this is the remaining part</a:t>
            </a:r>
          </a:p>
          <a:p>
            <a:endParaRPr lang="en-US" dirty="0"/>
          </a:p>
          <a:p>
            <a:r>
              <a:rPr lang="en-US" dirty="0"/>
              <a:t>K is a constant and omega is the product of such expressions.</a:t>
            </a:r>
          </a:p>
          <a:p>
            <a:endParaRPr lang="en-US" dirty="0"/>
          </a:p>
          <a:p>
            <a:r>
              <a:rPr lang="en-US" dirty="0"/>
              <a:t>Where from x we subtract the value of one node….</a:t>
            </a:r>
          </a:p>
          <a:p>
            <a:endParaRPr lang="en-US" dirty="0"/>
          </a:p>
          <a:p>
            <a:r>
              <a:rPr lang="en-US" dirty="0"/>
              <a:t>So omega n+1 is an n+1 degree polynomial.</a:t>
            </a:r>
          </a:p>
          <a:p>
            <a:endParaRPr lang="en-US" dirty="0"/>
          </a:p>
          <a:p>
            <a:r>
              <a:rPr lang="en-US" dirty="0"/>
              <a:t>The function U of x is selected so that it has zeros in all interpolation places and additionally in x with an asterisk, which is also defined in the interpolation interval.</a:t>
            </a:r>
          </a:p>
          <a:p>
            <a:endParaRPr lang="en-US" dirty="0"/>
          </a:p>
          <a:p>
            <a:r>
              <a:rPr lang="en-US" dirty="0"/>
              <a:t>We have an ambiguity here.</a:t>
            </a:r>
          </a:p>
          <a:p>
            <a:r>
              <a:rPr lang="en-US" dirty="0"/>
              <a:t>Do we interpolate in the range x0 – </a:t>
            </a:r>
            <a:r>
              <a:rPr lang="en-US" dirty="0" err="1"/>
              <a:t>xn</a:t>
            </a:r>
            <a:r>
              <a:rPr lang="en-US" dirty="0"/>
              <a:t> or in the range ab?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we have designated interpolation nodes, we always interpolate in the range x0 to </a:t>
            </a:r>
            <a:r>
              <a:rPr lang="en-US" dirty="0" err="1"/>
              <a:t>xn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we only have an interpolation interval, then we interpolate in the ab interval.</a:t>
            </a:r>
          </a:p>
          <a:p>
            <a:endParaRPr lang="en-US" dirty="0"/>
          </a:p>
          <a:p>
            <a:r>
              <a:rPr lang="en-US" dirty="0"/>
              <a:t>It does not have to be the case that a=x0 and b-</a:t>
            </a:r>
            <a:r>
              <a:rPr lang="en-US" dirty="0" err="1"/>
              <a:t>xn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Therefore, x* is the root of this function lying in the interval ab</a:t>
            </a:r>
          </a:p>
          <a:p>
            <a:endParaRPr lang="en-US" dirty="0"/>
          </a:p>
          <a:p>
            <a:r>
              <a:rPr lang="en-US" dirty="0"/>
              <a:t>Let us now check that at nodes xi the value of u(xi) is zero.</a:t>
            </a:r>
          </a:p>
          <a:p>
            <a:endParaRPr lang="en-US" dirty="0"/>
          </a:p>
          <a:p>
            <a:r>
              <a:rPr lang="en-US" dirty="0"/>
              <a:t>The first term (mark f and w) equals zero because in the interpolation node f(x) is equal to (w(x)) 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is k omega equal to 0?</a:t>
            </a:r>
          </a:p>
          <a:p>
            <a:endParaRPr lang="en-US" dirty="0"/>
          </a:p>
          <a:p>
            <a:r>
              <a:rPr lang="en-US" dirty="0"/>
              <a:t>Because when we substitute for x and xi, zero will also appear here (show the formula below).</a:t>
            </a:r>
          </a:p>
          <a:p>
            <a:endParaRPr lang="en-US" dirty="0"/>
          </a:p>
          <a:p>
            <a:r>
              <a:rPr lang="en-US" dirty="0"/>
              <a:t>So we see that for all interpolation nodes the value of this expression is equal to ZERO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N+1 in nodes and this x with an asterisk.</a:t>
            </a:r>
          </a:p>
          <a:p>
            <a:endParaRPr lang="en-US" dirty="0"/>
          </a:p>
          <a:p>
            <a:r>
              <a:rPr lang="en-US" dirty="0"/>
              <a:t>Here comes the question:</a:t>
            </a:r>
          </a:p>
          <a:p>
            <a:r>
              <a:rPr lang="en-US" dirty="0"/>
              <a:t>How to choose x* so that the value of this expression is equal to zero.</a:t>
            </a:r>
          </a:p>
          <a:p>
            <a:r>
              <a:rPr lang="en-US" dirty="0"/>
              <a:t>The constant K will be responsible for this.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503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Do wyznaczenia </a:t>
            </a:r>
            <a:r>
              <a:rPr lang="pl-PL" dirty="0" err="1"/>
              <a:t>błędupotrzebne</a:t>
            </a:r>
            <a:r>
              <a:rPr lang="pl-PL" dirty="0"/>
              <a:t> jest twierdzenie </a:t>
            </a:r>
            <a:r>
              <a:rPr lang="pl-PL" dirty="0" err="1"/>
              <a:t>rollea</a:t>
            </a:r>
            <a:r>
              <a:rPr lang="pl-PL" dirty="0"/>
              <a:t> które brzmi: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Takim warunkom odpowiada nasz funkcja U</a:t>
            </a:r>
          </a:p>
          <a:p>
            <a:endParaRPr lang="pl-PL" dirty="0"/>
          </a:p>
          <a:p>
            <a:r>
              <a:rPr lang="pl-PL" dirty="0"/>
              <a:t>Jest ona wielomianem, więc jest różniczkowalna na przedziale a i b</a:t>
            </a:r>
          </a:p>
          <a:p>
            <a:endParaRPr lang="pl-PL" dirty="0"/>
          </a:p>
          <a:p>
            <a:r>
              <a:rPr lang="pl-PL" dirty="0"/>
              <a:t>W węzłach interpolacji jej wartość jest równa zero</a:t>
            </a:r>
          </a:p>
          <a:p>
            <a:r>
              <a:rPr lang="pl-PL" dirty="0"/>
              <a:t>Także w x* jest równa zero.</a:t>
            </a:r>
          </a:p>
          <a:p>
            <a:endParaRPr lang="pl-PL" dirty="0"/>
          </a:p>
          <a:p>
            <a:r>
              <a:rPr lang="pl-PL" dirty="0"/>
              <a:t>Więc zachodzi ten warunek.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To determine the error, Rolle's theorem is needed, which reads: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Our U function corresponds to these conditions</a:t>
            </a:r>
          </a:p>
          <a:p>
            <a:endParaRPr lang="en-US" dirty="0"/>
          </a:p>
          <a:p>
            <a:r>
              <a:rPr lang="en-US" dirty="0"/>
              <a:t>It is a polynomial, so it is differentiable on the interval a and b</a:t>
            </a:r>
          </a:p>
          <a:p>
            <a:endParaRPr lang="en-US" dirty="0"/>
          </a:p>
          <a:p>
            <a:r>
              <a:rPr lang="en-US" dirty="0"/>
              <a:t>In interpolation nodes, its value is zero</a:t>
            </a:r>
          </a:p>
          <a:p>
            <a:r>
              <a:rPr lang="en-US" dirty="0"/>
              <a:t>Also at x* it is zero.</a:t>
            </a:r>
          </a:p>
          <a:p>
            <a:endParaRPr lang="en-US" dirty="0"/>
          </a:p>
          <a:p>
            <a:r>
              <a:rPr lang="en-US" dirty="0"/>
              <a:t>So this condition holds.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527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 każdym razem do każdej z tych pochodnych stosujemy twierdzenie </a:t>
            </a:r>
            <a:r>
              <a:rPr lang="pl-PL" dirty="0" err="1"/>
              <a:t>roola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/>
              <a:t>Podkreślić i powiedzieć że pierwsze wynika z założenia o funkcji U</a:t>
            </a:r>
          </a:p>
          <a:p>
            <a:endParaRPr lang="pl-PL" dirty="0"/>
          </a:p>
          <a:p>
            <a:r>
              <a:rPr lang="pl-PL" dirty="0"/>
              <a:t>A każde następne wynika z </a:t>
            </a:r>
            <a:r>
              <a:rPr lang="pl-PL" dirty="0" err="1"/>
              <a:t>wierdzenia</a:t>
            </a:r>
            <a:r>
              <a:rPr lang="pl-PL" dirty="0"/>
              <a:t> </a:t>
            </a:r>
            <a:r>
              <a:rPr lang="pl-PL" dirty="0" err="1"/>
              <a:t>roola</a:t>
            </a:r>
            <a:r>
              <a:rPr lang="pl-PL" dirty="0"/>
              <a:t>..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Each time we apply </a:t>
            </a:r>
            <a:r>
              <a:rPr lang="en-US" dirty="0" err="1"/>
              <a:t>Rool's</a:t>
            </a:r>
            <a:r>
              <a:rPr lang="en-US" dirty="0"/>
              <a:t> theorem to each of these derivatives.</a:t>
            </a:r>
          </a:p>
          <a:p>
            <a:endParaRPr lang="en-US" dirty="0"/>
          </a:p>
          <a:p>
            <a:r>
              <a:rPr lang="en-US" dirty="0"/>
              <a:t>Emphasize and say that the first one results from the assumption about the U function</a:t>
            </a:r>
          </a:p>
          <a:p>
            <a:endParaRPr lang="en-US" dirty="0"/>
          </a:p>
          <a:p>
            <a:r>
              <a:rPr lang="en-US" dirty="0"/>
              <a:t>And every next one results from </a:t>
            </a:r>
            <a:r>
              <a:rPr lang="en-US" dirty="0" err="1"/>
              <a:t>Rool's</a:t>
            </a:r>
            <a:r>
              <a:rPr lang="en-US" dirty="0"/>
              <a:t> belief...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983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Wobec tego u(x) równa się </a:t>
            </a:r>
            <a:r>
              <a:rPr lang="pl-PL" dirty="0" err="1"/>
              <a:t>przyczytać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A teraz wiemy że n+1pierwsze pochodna jest równa zero</a:t>
            </a:r>
          </a:p>
          <a:p>
            <a:endParaRPr lang="pl-PL" dirty="0"/>
          </a:p>
          <a:p>
            <a:r>
              <a:rPr lang="pl-PL" dirty="0" err="1"/>
              <a:t>Więć</a:t>
            </a:r>
            <a:r>
              <a:rPr lang="pl-PL" dirty="0"/>
              <a:t> istnieje taki punk psi, w którym ta funkcja ma jeden pierwiastek.</a:t>
            </a:r>
          </a:p>
          <a:p>
            <a:endParaRPr lang="pl-PL" dirty="0"/>
          </a:p>
          <a:p>
            <a:r>
              <a:rPr lang="pl-PL" dirty="0"/>
              <a:t>Ten pierwiastek będziemy dalej nazywali psi</a:t>
            </a:r>
          </a:p>
          <a:p>
            <a:endParaRPr lang="pl-PL" dirty="0"/>
          </a:p>
          <a:p>
            <a:r>
              <a:rPr lang="pl-PL" dirty="0"/>
              <a:t>Czemu jest równa n+1 pochodna tej funkcji?</a:t>
            </a:r>
          </a:p>
          <a:p>
            <a:endParaRPr lang="pl-PL" dirty="0"/>
          </a:p>
          <a:p>
            <a:r>
              <a:rPr lang="pl-PL" dirty="0"/>
              <a:t>SUMIE POCHODNYCH.</a:t>
            </a:r>
          </a:p>
          <a:p>
            <a:r>
              <a:rPr lang="pl-PL" dirty="0"/>
              <a:t>Podkreślić W i powiedzieć że jest on stopnia n+1 więc jego pochodna będzie ZERO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Dlaczego </a:t>
            </a:r>
            <a:r>
              <a:rPr lang="pl-PL" dirty="0" err="1"/>
              <a:t>komega</a:t>
            </a:r>
            <a:r>
              <a:rPr lang="pl-PL" dirty="0"/>
              <a:t> jest równe czemuś takiemu?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Therefore, u(x) equals </a:t>
            </a:r>
            <a:r>
              <a:rPr lang="pl-PL" dirty="0" err="1"/>
              <a:t>is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now we know that the n+1 first derivative is zero</a:t>
            </a:r>
          </a:p>
          <a:p>
            <a:endParaRPr lang="en-US" dirty="0"/>
          </a:p>
          <a:p>
            <a:r>
              <a:rPr lang="en-US" dirty="0"/>
              <a:t>So there is a point psi where this function has one root.</a:t>
            </a:r>
          </a:p>
          <a:p>
            <a:endParaRPr lang="en-US" dirty="0"/>
          </a:p>
          <a:p>
            <a:r>
              <a:rPr lang="en-US" dirty="0"/>
              <a:t>We will refer to this element as psi</a:t>
            </a:r>
          </a:p>
          <a:p>
            <a:endParaRPr lang="en-US" dirty="0"/>
          </a:p>
          <a:p>
            <a:r>
              <a:rPr lang="en-US" dirty="0"/>
              <a:t>What is the n+1 derivative of this function?</a:t>
            </a:r>
          </a:p>
          <a:p>
            <a:endParaRPr lang="en-US" dirty="0"/>
          </a:p>
          <a:p>
            <a:r>
              <a:rPr lang="en-US" dirty="0"/>
              <a:t>SUM OF DERIVATIVES.</a:t>
            </a:r>
          </a:p>
          <a:p>
            <a:r>
              <a:rPr lang="en-US" dirty="0"/>
              <a:t>Emphasize W and say that it is of degree n+1, so its derivative will be ZERO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is a </a:t>
            </a:r>
            <a:r>
              <a:rPr lang="en-US" dirty="0" err="1"/>
              <a:t>comega</a:t>
            </a:r>
            <a:r>
              <a:rPr lang="en-US" dirty="0"/>
              <a:t> equal to something like this?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656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Wyjaśnijmy dlaczego</a:t>
            </a:r>
          </a:p>
          <a:p>
            <a:endParaRPr lang="pl-PL" dirty="0"/>
          </a:p>
          <a:p>
            <a:r>
              <a:rPr lang="pl-PL" dirty="0"/>
              <a:t>Policzmy to dla omegi 3 od x</a:t>
            </a:r>
          </a:p>
          <a:p>
            <a:endParaRPr lang="pl-PL" dirty="0"/>
          </a:p>
          <a:p>
            <a:r>
              <a:rPr lang="pl-PL" dirty="0"/>
              <a:t>Przeczytać wzór.</a:t>
            </a:r>
          </a:p>
          <a:p>
            <a:endParaRPr lang="pl-PL" dirty="0"/>
          </a:p>
          <a:p>
            <a:r>
              <a:rPr lang="pl-PL" dirty="0"/>
              <a:t>Pierwsza pochodna (podkreślić) tego iloczynu to pochodna pierwszego członu </a:t>
            </a:r>
            <a:r>
              <a:rPr lang="pl-PL" dirty="0" err="1"/>
              <a:t>któa</a:t>
            </a:r>
            <a:r>
              <a:rPr lang="pl-PL" dirty="0"/>
              <a:t> wynosi ! Razy reszta, razy pochodna reszty…</a:t>
            </a:r>
          </a:p>
          <a:p>
            <a:endParaRPr lang="pl-PL" dirty="0"/>
          </a:p>
          <a:p>
            <a:r>
              <a:rPr lang="pl-PL" dirty="0"/>
              <a:t>Pochodna reszty  i tak dalej….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Jeżeli to przepiszemy, to wychodzi </a:t>
            </a:r>
            <a:r>
              <a:rPr lang="pl-PL" dirty="0" err="1"/>
              <a:t>łńcuch</a:t>
            </a:r>
            <a:r>
              <a:rPr lang="pl-PL" dirty="0"/>
              <a:t> trzech </a:t>
            </a:r>
            <a:r>
              <a:rPr lang="pl-PL" dirty="0" err="1"/>
              <a:t>dodawań</a:t>
            </a:r>
            <a:r>
              <a:rPr lang="pl-PL" dirty="0"/>
              <a:t> z trzema </a:t>
            </a:r>
            <a:r>
              <a:rPr lang="pl-PL" dirty="0" err="1"/>
              <a:t>mnożeniami</a:t>
            </a:r>
            <a:r>
              <a:rPr lang="pl-PL" dirty="0"/>
              <a:t> w każdym z trzech czynników.</a:t>
            </a:r>
          </a:p>
          <a:p>
            <a:endParaRPr lang="pl-PL" dirty="0"/>
          </a:p>
          <a:p>
            <a:r>
              <a:rPr lang="pl-PL" dirty="0"/>
              <a:t>Możemy teraz policzyć drugą pochodną tej funkcji.</a:t>
            </a:r>
          </a:p>
          <a:p>
            <a:r>
              <a:rPr lang="pl-PL" dirty="0"/>
              <a:t>Teraz jest łatwiej.</a:t>
            </a:r>
          </a:p>
          <a:p>
            <a:endParaRPr lang="pl-PL" dirty="0"/>
          </a:p>
          <a:p>
            <a:r>
              <a:rPr lang="pl-PL" dirty="0"/>
              <a:t>Jest to pochodna pierwszego członu razy drugi.</a:t>
            </a:r>
          </a:p>
          <a:p>
            <a:r>
              <a:rPr lang="pl-PL" dirty="0"/>
              <a:t>Dodać</a:t>
            </a:r>
          </a:p>
          <a:p>
            <a:r>
              <a:rPr lang="pl-PL" dirty="0"/>
              <a:t>Pochodna pierwszego członu razy drugi </a:t>
            </a:r>
          </a:p>
          <a:p>
            <a:r>
              <a:rPr lang="pl-PL" dirty="0"/>
              <a:t>Dodać pierwszy człon razy pochodna drugiego </a:t>
            </a:r>
            <a:r>
              <a:rPr lang="pl-PL" dirty="0" err="1"/>
              <a:t>itd</a:t>
            </a:r>
            <a:r>
              <a:rPr lang="pl-PL" dirty="0"/>
              <a:t>……</a:t>
            </a:r>
          </a:p>
          <a:p>
            <a:endParaRPr lang="pl-PL" dirty="0"/>
          </a:p>
          <a:p>
            <a:r>
              <a:rPr lang="pl-PL" dirty="0"/>
              <a:t>Kiedy uprościmy te obliczenia otrzymamy sumę 6 składników.</a:t>
            </a:r>
          </a:p>
          <a:p>
            <a:endParaRPr lang="pl-PL" dirty="0"/>
          </a:p>
          <a:p>
            <a:r>
              <a:rPr lang="pl-PL" dirty="0"/>
              <a:t>Kiedy policzymy 3 pochodną, to pochodna każdego z tych wyrażeń będzie wynosiła 1.</a:t>
            </a:r>
          </a:p>
          <a:p>
            <a:endParaRPr lang="pl-PL" dirty="0"/>
          </a:p>
          <a:p>
            <a:r>
              <a:rPr lang="pl-PL" dirty="0"/>
              <a:t>Finalnie </a:t>
            </a:r>
            <a:r>
              <a:rPr lang="pl-PL" dirty="0" err="1"/>
              <a:t>orzymamy</a:t>
            </a:r>
            <a:r>
              <a:rPr lang="pl-PL" dirty="0"/>
              <a:t> 6 co jest równe 3 </a:t>
            </a:r>
            <a:r>
              <a:rPr lang="pl-PL" dirty="0" err="1"/>
              <a:t>factorial</a:t>
            </a:r>
            <a:endParaRPr lang="pl-PL" dirty="0"/>
          </a:p>
          <a:p>
            <a:endParaRPr lang="pl-PL" dirty="0"/>
          </a:p>
          <a:p>
            <a:r>
              <a:rPr lang="pl-PL" dirty="0"/>
              <a:t>Bo to jest 3 razy 2 razy 1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Let's explain why</a:t>
            </a:r>
          </a:p>
          <a:p>
            <a:endParaRPr lang="en-US" dirty="0"/>
          </a:p>
          <a:p>
            <a:r>
              <a:rPr lang="en-US" dirty="0"/>
              <a:t>Let's calculate it for omega 3 from x</a:t>
            </a:r>
          </a:p>
          <a:p>
            <a:endParaRPr lang="en-US" dirty="0"/>
          </a:p>
          <a:p>
            <a:r>
              <a:rPr lang="en-US" dirty="0"/>
              <a:t>Read the formula.</a:t>
            </a:r>
          </a:p>
          <a:p>
            <a:endParaRPr lang="en-US" dirty="0"/>
          </a:p>
          <a:p>
            <a:r>
              <a:rPr lang="en-US" dirty="0"/>
              <a:t>The first derivative (underline) of this product is the derivative of the first term, which is ! Times the remainder, times the derivative of the remainder…</a:t>
            </a:r>
          </a:p>
          <a:p>
            <a:endParaRPr lang="en-US" dirty="0"/>
          </a:p>
          <a:p>
            <a:r>
              <a:rPr lang="en-US" dirty="0"/>
              <a:t>The derivative of the remainder and so on….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we rewrite this, we get a chain of three additions with three multiplications in each of the three factors.</a:t>
            </a:r>
          </a:p>
          <a:p>
            <a:endParaRPr lang="en-US" dirty="0"/>
          </a:p>
          <a:p>
            <a:r>
              <a:rPr lang="en-US" dirty="0"/>
              <a:t>We can now calculate the second derivative of this function.</a:t>
            </a:r>
          </a:p>
          <a:p>
            <a:r>
              <a:rPr lang="en-US" dirty="0"/>
              <a:t>It's easier now.</a:t>
            </a:r>
          </a:p>
          <a:p>
            <a:endParaRPr lang="en-US" dirty="0"/>
          </a:p>
          <a:p>
            <a:r>
              <a:rPr lang="en-US" dirty="0"/>
              <a:t>This is the derivative of the first term times the second.</a:t>
            </a:r>
          </a:p>
          <a:p>
            <a:r>
              <a:rPr lang="en-US" dirty="0"/>
              <a:t>To add</a:t>
            </a:r>
          </a:p>
          <a:p>
            <a:r>
              <a:rPr lang="en-US" dirty="0"/>
              <a:t>The derivative of the first term times the second</a:t>
            </a:r>
          </a:p>
          <a:p>
            <a:r>
              <a:rPr lang="en-US" dirty="0"/>
              <a:t>Add the first term times the derivative of the second, etc...</a:t>
            </a:r>
          </a:p>
          <a:p>
            <a:endParaRPr lang="en-US" dirty="0"/>
          </a:p>
          <a:p>
            <a:r>
              <a:rPr lang="en-US" dirty="0"/>
              <a:t>When we simplify these calculations, we get the sum of 6 components.</a:t>
            </a:r>
          </a:p>
          <a:p>
            <a:endParaRPr lang="en-US" dirty="0"/>
          </a:p>
          <a:p>
            <a:r>
              <a:rPr lang="en-US" dirty="0"/>
              <a:t>When we take the 3rd derivative, the derivative of each of these expressions will be 1.</a:t>
            </a:r>
          </a:p>
          <a:p>
            <a:endParaRPr lang="en-US" dirty="0"/>
          </a:p>
          <a:p>
            <a:r>
              <a:rPr lang="en-US" dirty="0"/>
              <a:t>Finally we get 6 which is equal to 3 factorial</a:t>
            </a:r>
          </a:p>
          <a:p>
            <a:endParaRPr lang="en-US" dirty="0"/>
          </a:p>
          <a:p>
            <a:r>
              <a:rPr lang="en-US" dirty="0"/>
              <a:t>Because it's 3 times 2 times 1</a:t>
            </a:r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239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Więć</a:t>
            </a:r>
            <a:endParaRPr lang="pl-PL" dirty="0"/>
          </a:p>
          <a:p>
            <a:endParaRPr lang="pl-PL" dirty="0"/>
          </a:p>
          <a:p>
            <a:r>
              <a:rPr lang="pl-PL" dirty="0"/>
              <a:t>W n+1 pochodna funkcji u ma pierwiastek psi gdzie funkcja jest równa zero</a:t>
            </a:r>
          </a:p>
          <a:p>
            <a:endParaRPr lang="pl-PL" dirty="0"/>
          </a:p>
          <a:p>
            <a:r>
              <a:rPr lang="pl-PL" dirty="0"/>
              <a:t>No a z tego wynika że wartość stałej K wyznaczamy z tego wzoru.</a:t>
            </a:r>
          </a:p>
          <a:p>
            <a:endParaRPr lang="pl-PL" dirty="0"/>
          </a:p>
          <a:p>
            <a:r>
              <a:rPr lang="pl-PL" dirty="0"/>
              <a:t>Wróćmy na chwilę do x*</a:t>
            </a:r>
          </a:p>
          <a:p>
            <a:endParaRPr lang="pl-PL" dirty="0"/>
          </a:p>
          <a:p>
            <a:r>
              <a:rPr lang="pl-PL" dirty="0"/>
              <a:t>Ponieważ jest to pierwiastek u(x) </a:t>
            </a:r>
          </a:p>
          <a:p>
            <a:endParaRPr lang="pl-PL" dirty="0"/>
          </a:p>
          <a:p>
            <a:r>
              <a:rPr lang="pl-PL" dirty="0"/>
              <a:t>To wartość  w tym punkcie jest równa 0</a:t>
            </a:r>
          </a:p>
          <a:p>
            <a:endParaRPr lang="pl-PL" dirty="0"/>
          </a:p>
          <a:p>
            <a:r>
              <a:rPr lang="pl-PL" dirty="0"/>
              <a:t>Więc tutaj znowu z tego wynika, że K musi się równać (pokazać wzór na K)</a:t>
            </a:r>
          </a:p>
          <a:p>
            <a:endParaRPr lang="pl-PL" dirty="0"/>
          </a:p>
          <a:p>
            <a:r>
              <a:rPr lang="pl-PL" dirty="0"/>
              <a:t>Ale wiemy że dla węzłów błąd jest zerowy. </a:t>
            </a:r>
          </a:p>
          <a:p>
            <a:r>
              <a:rPr lang="pl-PL" dirty="0"/>
              <a:t>Więc znowu, możemy napisać że te dwie wartości (pokazać na K) są sobie równe.</a:t>
            </a:r>
          </a:p>
          <a:p>
            <a:r>
              <a:rPr lang="pl-PL" dirty="0"/>
              <a:t>Więc (przeczytać wzory) </a:t>
            </a:r>
          </a:p>
          <a:p>
            <a:endParaRPr lang="pl-PL" dirty="0"/>
          </a:p>
          <a:p>
            <a:r>
              <a:rPr lang="pl-PL" dirty="0"/>
              <a:t>No i na końcu mamy wzór na błąd interpolacji.</a:t>
            </a:r>
          </a:p>
          <a:p>
            <a:endParaRPr lang="pl-PL" dirty="0"/>
          </a:p>
          <a:p>
            <a:r>
              <a:rPr lang="pl-PL" dirty="0"/>
              <a:t>W rzeczywistych przypadkach jednak nie wiemy ile wynosi PSI.</a:t>
            </a:r>
          </a:p>
          <a:p>
            <a:endParaRPr lang="pl-PL" dirty="0"/>
          </a:p>
          <a:p>
            <a:r>
              <a:rPr lang="pl-PL" dirty="0"/>
              <a:t>(podkreślić prawą stronę na dole)</a:t>
            </a:r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So</a:t>
            </a:r>
          </a:p>
          <a:p>
            <a:endParaRPr lang="en-US" dirty="0"/>
          </a:p>
          <a:p>
            <a:r>
              <a:rPr lang="en-US" dirty="0"/>
              <a:t>At n+1, the derivative of the function u has the root psi where the function is zero</a:t>
            </a:r>
          </a:p>
          <a:p>
            <a:endParaRPr lang="en-US" dirty="0"/>
          </a:p>
          <a:p>
            <a:r>
              <a:rPr lang="en-US" dirty="0"/>
              <a:t>Well, it follows that the value of the constant K is determined from this formula.</a:t>
            </a:r>
          </a:p>
          <a:p>
            <a:endParaRPr lang="en-US" dirty="0"/>
          </a:p>
          <a:p>
            <a:r>
              <a:rPr lang="en-US" dirty="0"/>
              <a:t>Let's go back to x for a moment*</a:t>
            </a:r>
          </a:p>
          <a:p>
            <a:endParaRPr lang="en-US" dirty="0"/>
          </a:p>
          <a:p>
            <a:r>
              <a:rPr lang="en-US" dirty="0"/>
              <a:t>Because it is the root u(x)</a:t>
            </a:r>
          </a:p>
          <a:p>
            <a:endParaRPr lang="en-US" dirty="0"/>
          </a:p>
          <a:p>
            <a:r>
              <a:rPr lang="en-US" dirty="0"/>
              <a:t>The value at this point is 0</a:t>
            </a:r>
          </a:p>
          <a:p>
            <a:endParaRPr lang="en-US" dirty="0"/>
          </a:p>
          <a:p>
            <a:r>
              <a:rPr lang="en-US" dirty="0"/>
              <a:t>So here again it follows that K must equal (show the formula for K)</a:t>
            </a:r>
          </a:p>
          <a:p>
            <a:endParaRPr lang="en-US" dirty="0"/>
          </a:p>
          <a:p>
            <a:r>
              <a:rPr lang="en-US" dirty="0"/>
              <a:t>But we know that for nodes the error is zero.</a:t>
            </a:r>
          </a:p>
          <a:p>
            <a:r>
              <a:rPr lang="en-US" dirty="0"/>
              <a:t>So again, we can write that these two values (show at K) are equal.</a:t>
            </a:r>
          </a:p>
          <a:p>
            <a:r>
              <a:rPr lang="en-US" dirty="0"/>
              <a:t>So (read formulas)</a:t>
            </a:r>
          </a:p>
          <a:p>
            <a:endParaRPr lang="en-US" dirty="0"/>
          </a:p>
          <a:p>
            <a:r>
              <a:rPr lang="en-US" dirty="0"/>
              <a:t>And finally, we have the formula for the interpolation error.</a:t>
            </a:r>
          </a:p>
          <a:p>
            <a:endParaRPr lang="en-US" dirty="0"/>
          </a:p>
          <a:p>
            <a:r>
              <a:rPr lang="en-US" dirty="0"/>
              <a:t>In real cases, however, we do not know how much PSI is.</a:t>
            </a:r>
          </a:p>
          <a:p>
            <a:endParaRPr lang="en-US" dirty="0"/>
          </a:p>
          <a:p>
            <a:r>
              <a:rPr lang="en-US" dirty="0"/>
              <a:t>(underline the right side at the bottom)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28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Wynika to z tego, że są to funkcje ciągłe i można je łatwo wyliczyć.</a:t>
            </a:r>
          </a:p>
          <a:p>
            <a:endParaRPr lang="pl-PL" dirty="0"/>
          </a:p>
          <a:p>
            <a:r>
              <a:rPr lang="en-US" dirty="0"/>
              <a:t>This is because they are continuous functions and can be easily calculated.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664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 związku z tym, zamiast stosować wartość pochodnej, stosujemy oszacowanie błędu.</a:t>
            </a:r>
          </a:p>
          <a:p>
            <a:endParaRPr lang="pl-PL" dirty="0"/>
          </a:p>
          <a:p>
            <a:r>
              <a:rPr lang="pl-PL" dirty="0"/>
              <a:t>Znak błędu jest trudny </a:t>
            </a:r>
            <a:r>
              <a:rPr lang="pl-PL" dirty="0" err="1"/>
              <a:t>doustalenia</a:t>
            </a:r>
            <a:r>
              <a:rPr lang="pl-PL" dirty="0"/>
              <a:t>, więc szacujemy błąd jako wartość bezwzględną (</a:t>
            </a:r>
            <a:r>
              <a:rPr lang="pl-PL" dirty="0" err="1"/>
              <a:t>abs</a:t>
            </a:r>
            <a:r>
              <a:rPr lang="pl-PL" dirty="0"/>
              <a:t> po lewej) .</a:t>
            </a:r>
          </a:p>
          <a:p>
            <a:endParaRPr lang="pl-PL" dirty="0"/>
          </a:p>
          <a:p>
            <a:r>
              <a:rPr lang="pl-PL" dirty="0"/>
              <a:t>Wprowadzamy więc wartość bezwzględną z n+1 pochodnej w miejscu psi.</a:t>
            </a:r>
          </a:p>
          <a:p>
            <a:endParaRPr lang="pl-PL" dirty="0"/>
          </a:p>
          <a:p>
            <a:r>
              <a:rPr lang="pl-PL" dirty="0"/>
              <a:t>Nie wiemy gdzie jest te PSI,  </a:t>
            </a:r>
            <a:r>
              <a:rPr lang="pl-PL" dirty="0" err="1"/>
              <a:t>więć</a:t>
            </a:r>
            <a:r>
              <a:rPr lang="pl-PL" dirty="0"/>
              <a:t> wybieramy maksimum a właściwie maksimum z wartości bezwzględnej tej pochodnej n+1 stopnia funkcji w tym przedziale ab</a:t>
            </a:r>
          </a:p>
          <a:p>
            <a:endParaRPr lang="pl-PL" dirty="0"/>
          </a:p>
          <a:p>
            <a:r>
              <a:rPr lang="pl-PL" dirty="0"/>
              <a:t>Jest to M z indeksem n+1</a:t>
            </a:r>
          </a:p>
          <a:p>
            <a:endParaRPr lang="pl-PL" dirty="0"/>
          </a:p>
          <a:p>
            <a:r>
              <a:rPr lang="pl-PL" dirty="0"/>
              <a:t>Taki zapis jest często stosowany, więc sugeruję go zapamiętać.</a:t>
            </a:r>
          </a:p>
          <a:p>
            <a:endParaRPr lang="pl-PL" dirty="0"/>
          </a:p>
          <a:p>
            <a:r>
              <a:rPr lang="pl-PL" dirty="0"/>
              <a:t>Czyli nasz błąd to … przeczytać wzór</a:t>
            </a:r>
          </a:p>
          <a:p>
            <a:endParaRPr lang="pl-PL" dirty="0"/>
          </a:p>
          <a:p>
            <a:r>
              <a:rPr lang="pl-PL" dirty="0"/>
              <a:t>Błąd interpolacji określamy w zależności od X.</a:t>
            </a:r>
          </a:p>
          <a:p>
            <a:r>
              <a:rPr lang="pl-PL" dirty="0"/>
              <a:t>Gdzie X musi być różne od węzłów.</a:t>
            </a:r>
          </a:p>
          <a:p>
            <a:r>
              <a:rPr lang="pl-PL" dirty="0"/>
              <a:t>Natomiast wiemy że w węzłach interpolacji błąd wynosi ZERO.</a:t>
            </a:r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Therefore, instead of using the derivative value, we use an error estimate.</a:t>
            </a:r>
          </a:p>
          <a:p>
            <a:endParaRPr lang="en-US" dirty="0"/>
          </a:p>
          <a:p>
            <a:r>
              <a:rPr lang="en-US" dirty="0"/>
              <a:t>The sign of the error is difficult to determine, so we estimate the error as an absolute value (abs on the left).</a:t>
            </a:r>
          </a:p>
          <a:p>
            <a:endParaRPr lang="en-US" dirty="0"/>
          </a:p>
          <a:p>
            <a:r>
              <a:rPr lang="en-US" dirty="0"/>
              <a:t>So we enter the absolute value of the n+1 derivative in place of psi.</a:t>
            </a:r>
          </a:p>
          <a:p>
            <a:endParaRPr lang="en-US" dirty="0"/>
          </a:p>
          <a:p>
            <a:r>
              <a:rPr lang="en-US" dirty="0"/>
              <a:t>We don't know where the PSI is, so we choose the maximum, or rather the maximum, of the absolute value of the n+1 degree derivative of the function in this interval ab</a:t>
            </a:r>
          </a:p>
          <a:p>
            <a:endParaRPr lang="en-US" dirty="0"/>
          </a:p>
          <a:p>
            <a:r>
              <a:rPr lang="en-US" dirty="0"/>
              <a:t>This is M with index n+1</a:t>
            </a:r>
          </a:p>
          <a:p>
            <a:endParaRPr lang="en-US" dirty="0"/>
          </a:p>
          <a:p>
            <a:r>
              <a:rPr lang="en-US" dirty="0"/>
              <a:t>This notation is often used, so I suggest you remember it.</a:t>
            </a:r>
          </a:p>
          <a:p>
            <a:endParaRPr lang="en-US" dirty="0"/>
          </a:p>
          <a:p>
            <a:r>
              <a:rPr lang="en-US" dirty="0"/>
              <a:t>So our mistake is… read the formula</a:t>
            </a:r>
          </a:p>
          <a:p>
            <a:endParaRPr lang="en-US" dirty="0"/>
          </a:p>
          <a:p>
            <a:r>
              <a:rPr lang="en-US" dirty="0"/>
              <a:t>We determine the interpolation error depending on X.</a:t>
            </a:r>
          </a:p>
          <a:p>
            <a:r>
              <a:rPr lang="en-US" dirty="0"/>
              <a:t>Where X must be different from the nodes.</a:t>
            </a:r>
          </a:p>
          <a:p>
            <a:r>
              <a:rPr lang="en-US" dirty="0"/>
              <a:t>However, we know that in the interpolation nodes the error is ZERO.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318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556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Tutaj widać </a:t>
            </a:r>
            <a:r>
              <a:rPr lang="pl-PL" dirty="0" err="1"/>
              <a:t>żę</a:t>
            </a:r>
            <a:r>
              <a:rPr lang="pl-PL" dirty="0"/>
              <a:t> pochodna w tym miejscu ( na górce) będzie </a:t>
            </a:r>
            <a:r>
              <a:rPr lang="pl-PL" dirty="0" err="1"/>
              <a:t>miałą</a:t>
            </a:r>
            <a:r>
              <a:rPr lang="pl-PL" dirty="0"/>
              <a:t> większą wartość niż gdzie indziej).</a:t>
            </a:r>
          </a:p>
          <a:p>
            <a:endParaRPr lang="pl-PL" dirty="0"/>
          </a:p>
          <a:p>
            <a:r>
              <a:rPr lang="en-US" dirty="0"/>
              <a:t>Here you can see that the derivative in this place (on the hill) will have a greater value than elsewhere).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990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Jeżeli można wybrać węzły interpolacji, to należy je wybrać tak, aby obliczenia były proste.</a:t>
            </a:r>
          </a:p>
          <a:p>
            <a:endParaRPr lang="pl-PL" dirty="0"/>
          </a:p>
          <a:p>
            <a:r>
              <a:rPr lang="pl-PL" dirty="0"/>
              <a:t>Natomiast 115 musi być między węzłami.</a:t>
            </a:r>
          </a:p>
          <a:p>
            <a:endParaRPr lang="pl-PL" dirty="0"/>
          </a:p>
          <a:p>
            <a:r>
              <a:rPr lang="pl-PL" dirty="0"/>
              <a:t>Którego stopnia wielomian wybrać?</a:t>
            </a:r>
          </a:p>
          <a:p>
            <a:endParaRPr lang="pl-PL" dirty="0"/>
          </a:p>
          <a:p>
            <a:r>
              <a:rPr lang="pl-PL" dirty="0"/>
              <a:t>Spróbujmy parabolą</a:t>
            </a:r>
          </a:p>
          <a:p>
            <a:r>
              <a:rPr lang="pl-PL" dirty="0"/>
              <a:t>I w miarę prostymi węzłami interpolacyjnymi.</a:t>
            </a:r>
          </a:p>
          <a:p>
            <a:endParaRPr lang="pl-PL" dirty="0"/>
          </a:p>
          <a:p>
            <a:r>
              <a:rPr lang="pl-PL" dirty="0"/>
              <a:t>Spróbujcie policzyć wielomian interpolacyjny samodzielnie.</a:t>
            </a:r>
          </a:p>
          <a:p>
            <a:endParaRPr lang="pl-PL" dirty="0"/>
          </a:p>
          <a:p>
            <a:r>
              <a:rPr lang="pl-PL" dirty="0"/>
              <a:t>Natomiast teraz wyliczmy jak dokładny on będzie.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If interpolation nodes can be selected, they should be selected so that the calculations are simple.</a:t>
            </a:r>
          </a:p>
          <a:p>
            <a:endParaRPr lang="en-US" dirty="0"/>
          </a:p>
          <a:p>
            <a:r>
              <a:rPr lang="en-US" dirty="0"/>
              <a:t>However, 115 must be between nodes.</a:t>
            </a:r>
          </a:p>
          <a:p>
            <a:endParaRPr lang="en-US" dirty="0"/>
          </a:p>
          <a:p>
            <a:r>
              <a:rPr lang="en-US" dirty="0"/>
              <a:t>Which degree polynomial should I choose?</a:t>
            </a:r>
          </a:p>
          <a:p>
            <a:endParaRPr lang="en-US" dirty="0"/>
          </a:p>
          <a:p>
            <a:r>
              <a:rPr lang="en-US" dirty="0"/>
              <a:t>Let's try a parabola</a:t>
            </a:r>
          </a:p>
          <a:p>
            <a:r>
              <a:rPr lang="en-US" dirty="0"/>
              <a:t>And relatively simple interpolation nodes.</a:t>
            </a:r>
          </a:p>
          <a:p>
            <a:endParaRPr lang="en-US" dirty="0"/>
          </a:p>
          <a:p>
            <a:r>
              <a:rPr lang="en-US" dirty="0"/>
              <a:t>Try to calculate the interpolation polynomial yourself.</a:t>
            </a:r>
          </a:p>
          <a:p>
            <a:endParaRPr lang="en-US" dirty="0"/>
          </a:p>
          <a:p>
            <a:r>
              <a:rPr lang="en-US" dirty="0"/>
              <a:t>Now let's calculate how accurate it will be.</a:t>
            </a:r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477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Mamy tutaj zgodnie ze wzorem, pierwszą drugą i trzecią pochodną. </a:t>
            </a:r>
          </a:p>
          <a:p>
            <a:endParaRPr lang="pl-PL" dirty="0"/>
          </a:p>
          <a:p>
            <a:r>
              <a:rPr lang="pl-PL" dirty="0"/>
              <a:t>Więc szukamy maksimum z tego ostatniego wyrażenia.</a:t>
            </a:r>
          </a:p>
          <a:p>
            <a:r>
              <a:rPr lang="pl-PL" dirty="0" err="1"/>
              <a:t>Oczywiścieszukamy</a:t>
            </a:r>
            <a:r>
              <a:rPr lang="pl-PL" dirty="0"/>
              <a:t> maksimum w naszym przedziale.</a:t>
            </a:r>
          </a:p>
          <a:p>
            <a:r>
              <a:rPr lang="pl-PL" dirty="0"/>
              <a:t>Początkiem przedziału będzie 100 a końcem 144.</a:t>
            </a:r>
          </a:p>
          <a:p>
            <a:endParaRPr lang="pl-PL" dirty="0"/>
          </a:p>
          <a:p>
            <a:r>
              <a:rPr lang="pl-PL" dirty="0"/>
              <a:t>Przeprowadzamy obliczenia.</a:t>
            </a:r>
          </a:p>
          <a:p>
            <a:endParaRPr lang="pl-PL" dirty="0"/>
          </a:p>
          <a:p>
            <a:r>
              <a:rPr lang="pl-PL" dirty="0"/>
              <a:t>Żeby ta wartość była </a:t>
            </a:r>
            <a:r>
              <a:rPr lang="pl-PL" dirty="0" err="1"/>
              <a:t>jaknajwiększa</a:t>
            </a:r>
            <a:r>
              <a:rPr lang="pl-PL" dirty="0"/>
              <a:t>, ( zauważmy że x będzie w mianowniku) trzeba wybrać jak najmniejszą wartość X. Więc wybieramy 100</a:t>
            </a:r>
          </a:p>
          <a:p>
            <a:endParaRPr lang="pl-PL" dirty="0"/>
          </a:p>
          <a:p>
            <a:r>
              <a:rPr lang="pl-PL" dirty="0"/>
              <a:t>Ostatecznie szacujemy tę wartość jako: (pokazać 3/8)</a:t>
            </a:r>
          </a:p>
          <a:p>
            <a:endParaRPr lang="pl-PL" dirty="0"/>
          </a:p>
          <a:p>
            <a:r>
              <a:rPr lang="pl-PL" dirty="0"/>
              <a:t>Teraz możemy wykorzystać resztę wzoru </a:t>
            </a:r>
          </a:p>
          <a:p>
            <a:endParaRPr lang="pl-PL" dirty="0"/>
          </a:p>
          <a:p>
            <a:r>
              <a:rPr lang="pl-PL" dirty="0"/>
              <a:t>Do którego podstawiamy odpowiednie wartości.</a:t>
            </a:r>
          </a:p>
          <a:p>
            <a:endParaRPr lang="pl-PL" dirty="0"/>
          </a:p>
          <a:p>
            <a:r>
              <a:rPr lang="pl-PL" dirty="0"/>
              <a:t>Na koniec udaje się nam otrzymać oszacowanie błędu.</a:t>
            </a:r>
          </a:p>
          <a:p>
            <a:endParaRPr lang="pl-PL" dirty="0"/>
          </a:p>
          <a:p>
            <a:endParaRPr lang="pl-PL" dirty="0"/>
          </a:p>
          <a:p>
            <a:endParaRPr lang="pl-PL"/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Here we have, according to the formula, the first, second and third derivatives.</a:t>
            </a:r>
          </a:p>
          <a:p>
            <a:endParaRPr lang="en-US" dirty="0"/>
          </a:p>
          <a:p>
            <a:r>
              <a:rPr lang="en-US" dirty="0"/>
              <a:t>So we're looking for the maximum of this last expression.</a:t>
            </a:r>
          </a:p>
          <a:p>
            <a:r>
              <a:rPr lang="en-US" dirty="0"/>
              <a:t>Of course, we are looking for the maximum in our range.</a:t>
            </a:r>
          </a:p>
          <a:p>
            <a:r>
              <a:rPr lang="en-US" dirty="0"/>
              <a:t>The beginning of the interval will be 100 and the end will be 144.</a:t>
            </a:r>
          </a:p>
          <a:p>
            <a:endParaRPr lang="en-US" dirty="0"/>
          </a:p>
          <a:p>
            <a:r>
              <a:rPr lang="en-US" dirty="0"/>
              <a:t>We do the calculations.</a:t>
            </a:r>
          </a:p>
          <a:p>
            <a:endParaRPr lang="en-US" dirty="0"/>
          </a:p>
          <a:p>
            <a:r>
              <a:rPr lang="en-US" dirty="0"/>
              <a:t>To make this value as large as possible (note that x will be in the denominator), we need to choose the smallest possible value of X. So we choose 100</a:t>
            </a:r>
          </a:p>
          <a:p>
            <a:endParaRPr lang="en-US" dirty="0"/>
          </a:p>
          <a:p>
            <a:r>
              <a:rPr lang="en-US" dirty="0"/>
              <a:t>Ultimately we estimate this value as: (show 3/8)</a:t>
            </a:r>
          </a:p>
          <a:p>
            <a:endParaRPr lang="en-US" dirty="0"/>
          </a:p>
          <a:p>
            <a:r>
              <a:rPr lang="en-US" dirty="0"/>
              <a:t>Now we can use the rest of the pattern</a:t>
            </a:r>
          </a:p>
          <a:p>
            <a:endParaRPr lang="en-US" dirty="0"/>
          </a:p>
          <a:p>
            <a:r>
              <a:rPr lang="en-US" dirty="0"/>
              <a:t>To which we substitute appropriate values.</a:t>
            </a:r>
          </a:p>
          <a:p>
            <a:endParaRPr lang="en-US" dirty="0"/>
          </a:p>
          <a:p>
            <a:r>
              <a:rPr lang="en-US" dirty="0"/>
              <a:t>Finally, we manage to obtain an estimate of the error.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68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99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Istnieją funkcje, które mają bardzo skomplikowany zapis.</a:t>
            </a:r>
          </a:p>
          <a:p>
            <a:r>
              <a:rPr lang="pl-PL" dirty="0"/>
              <a:t>Ale mogą być przedziałami przybliżone za pomocą funkcji mniej skomplikowanych</a:t>
            </a:r>
          </a:p>
          <a:p>
            <a:endParaRPr lang="pl-PL" dirty="0"/>
          </a:p>
          <a:p>
            <a:r>
              <a:rPr lang="pl-PL" dirty="0"/>
              <a:t>Jest to istotne w sytuacji, kiedy trzeba szybko (np. w czasie rzeczywistym) wykonać obliczenia dotyczące jakiegoś parametru. Dlatego czasami odcinki funkcji można interpolować do przybliżenia fragmentów funkcji.</a:t>
            </a:r>
          </a:p>
          <a:p>
            <a:endParaRPr lang="pl-PL" dirty="0"/>
          </a:p>
          <a:p>
            <a:r>
              <a:rPr lang="en-US" dirty="0"/>
              <a:t>There are functions that have very complicated notation.</a:t>
            </a:r>
          </a:p>
          <a:p>
            <a:r>
              <a:rPr lang="en-US" dirty="0"/>
              <a:t>But they can be approximated by intervals using less complicated functions</a:t>
            </a:r>
          </a:p>
          <a:p>
            <a:endParaRPr lang="en-US" dirty="0"/>
          </a:p>
          <a:p>
            <a:r>
              <a:rPr lang="en-US" dirty="0"/>
              <a:t>This is important when you need to quickly (e.g. in real time) calculate a parameter. Therefore, sometimes function segments can be interpolated to approximate function fragments.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15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Ale pojawia się pytanie :</a:t>
            </a:r>
          </a:p>
          <a:p>
            <a:r>
              <a:rPr lang="pl-PL" dirty="0"/>
              <a:t>Jak obliczyć współczynniki tego wielomianu albo najlepiej, wartość tego </a:t>
            </a:r>
            <a:r>
              <a:rPr lang="pl-PL" dirty="0" err="1"/>
              <a:t>wielomiana</a:t>
            </a:r>
            <a:r>
              <a:rPr lang="pl-PL" dirty="0"/>
              <a:t>?</a:t>
            </a:r>
          </a:p>
          <a:p>
            <a:endParaRPr lang="pl-PL" dirty="0"/>
          </a:p>
          <a:p>
            <a:r>
              <a:rPr lang="en-US" dirty="0"/>
              <a:t>But the question arises:</a:t>
            </a:r>
          </a:p>
          <a:p>
            <a:r>
              <a:rPr lang="en-US" dirty="0"/>
              <a:t>How to calculate the coefficients of this polynomial or, better yet, the value of this polynomial?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52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Każde z tych równań wyraża równość wartości wielomianu z wartością oryginalnej funkcji w węźle interpolacji.</a:t>
            </a:r>
          </a:p>
          <a:p>
            <a:endParaRPr lang="pl-PL" dirty="0"/>
          </a:p>
          <a:p>
            <a:r>
              <a:rPr lang="pl-PL" dirty="0"/>
              <a:t>Przypominam że mamy n+1 węzłów, bo numerujemy je od 0 do N</a:t>
            </a:r>
          </a:p>
          <a:p>
            <a:endParaRPr lang="pl-PL" dirty="0"/>
          </a:p>
          <a:p>
            <a:r>
              <a:rPr lang="pl-PL" dirty="0"/>
              <a:t>Więc układamy je w n+1 równań gdzie w każdym mamy n+1 niewiadomych.</a:t>
            </a:r>
          </a:p>
          <a:p>
            <a:endParaRPr lang="pl-PL" dirty="0"/>
          </a:p>
          <a:p>
            <a:r>
              <a:rPr lang="pl-PL" dirty="0"/>
              <a:t>Więc ten układ generalnie powinien mieć rozwiązanie.</a:t>
            </a:r>
          </a:p>
          <a:p>
            <a:endParaRPr lang="pl-PL" dirty="0"/>
          </a:p>
          <a:p>
            <a:r>
              <a:rPr lang="pl-PL" dirty="0"/>
              <a:t>Stopień tego wielomianu zależy od liczby węzłów i jest równy N</a:t>
            </a:r>
          </a:p>
          <a:p>
            <a:endParaRPr lang="pl-PL" dirty="0"/>
          </a:p>
          <a:p>
            <a:endParaRPr lang="pl-PL" dirty="0"/>
          </a:p>
          <a:p>
            <a:r>
              <a:rPr lang="en-US" dirty="0"/>
              <a:t>Each of these equations expresses the equality of the value of the polynomial with the value of the original function at the interpolation node.</a:t>
            </a:r>
          </a:p>
          <a:p>
            <a:endParaRPr lang="en-US" dirty="0"/>
          </a:p>
          <a:p>
            <a:r>
              <a:rPr lang="en-US" dirty="0"/>
              <a:t>Let me remind you that we have n+1 nodes because we number them from 0 to N</a:t>
            </a:r>
          </a:p>
          <a:p>
            <a:endParaRPr lang="en-US" dirty="0"/>
          </a:p>
          <a:p>
            <a:r>
              <a:rPr lang="en-US" dirty="0"/>
              <a:t>So we arrange them in n+1 equations, each with n+1 unknowns.</a:t>
            </a:r>
          </a:p>
          <a:p>
            <a:endParaRPr lang="en-US" dirty="0"/>
          </a:p>
          <a:p>
            <a:r>
              <a:rPr lang="en-US" dirty="0"/>
              <a:t>So this system should generally have a solution.</a:t>
            </a:r>
          </a:p>
          <a:p>
            <a:endParaRPr lang="en-US" dirty="0"/>
          </a:p>
          <a:p>
            <a:r>
              <a:rPr lang="en-US" dirty="0"/>
              <a:t>The degree of this polynomial depends on the number of nodes and is equal to N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36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335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035" userDrawn="1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609" userDrawn="1">
          <p15:clr>
            <a:srgbClr val="FBAE40"/>
          </p15:clr>
        </p15:guide>
        <p15:guide id="4" orient="horz" pos="103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9-Our Suc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2649200" y="5354283"/>
            <a:ext cx="10058400" cy="67123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84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-Our Dedicated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9890564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219976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549388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9878800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9890564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3219976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549388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19878800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025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-Meet the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957996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850089" y="596531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82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978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-Meet the Team Expe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679516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710848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79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00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-Meet the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132257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3437220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8742182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70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-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844476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861661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7878845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1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-Slide with Two Narrow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7733492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2551343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75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-Digita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7418145" y="1646238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0" y="6073540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76400" y="1646238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7418144" y="7851385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720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-Design Pro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0"/>
            <a:ext cx="6024607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745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-Design &amp; Pr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9020548" y="17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043611" y="36593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419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-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5435600" y="3057525"/>
            <a:ext cx="135128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788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-Photograph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21031201" cy="12069762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bg1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-Our Stud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19900" cy="13716000"/>
          </a:xfrm>
          <a:custGeom>
            <a:avLst/>
            <a:gdLst>
              <a:gd name="connsiteX0" fmla="*/ 0 w 6819900"/>
              <a:gd name="connsiteY0" fmla="*/ 0 h 13716000"/>
              <a:gd name="connsiteX1" fmla="*/ 6819900 w 6819900"/>
              <a:gd name="connsiteY1" fmla="*/ 0 h 13716000"/>
              <a:gd name="connsiteX2" fmla="*/ 6819900 w 6819900"/>
              <a:gd name="connsiteY2" fmla="*/ 13716000 h 13716000"/>
              <a:gd name="connsiteX3" fmla="*/ 0 w 6819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13716000">
                <a:moveTo>
                  <a:pt x="0" y="0"/>
                </a:moveTo>
                <a:lnTo>
                  <a:pt x="6819900" y="0"/>
                </a:lnTo>
                <a:lnTo>
                  <a:pt x="6819900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115946" y="0"/>
            <a:ext cx="6819900" cy="6709978"/>
          </a:xfrm>
          <a:custGeom>
            <a:avLst/>
            <a:gdLst>
              <a:gd name="connsiteX0" fmla="*/ 0 w 6819900"/>
              <a:gd name="connsiteY0" fmla="*/ 0 h 6709978"/>
              <a:gd name="connsiteX1" fmla="*/ 6819900 w 6819900"/>
              <a:gd name="connsiteY1" fmla="*/ 0 h 6709978"/>
              <a:gd name="connsiteX2" fmla="*/ 6819900 w 6819900"/>
              <a:gd name="connsiteY2" fmla="*/ 6709978 h 6709978"/>
              <a:gd name="connsiteX3" fmla="*/ 0 w 6819900"/>
              <a:gd name="connsiteY3" fmla="*/ 6709978 h 67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09978">
                <a:moveTo>
                  <a:pt x="0" y="0"/>
                </a:moveTo>
                <a:lnTo>
                  <a:pt x="6819900" y="0"/>
                </a:lnTo>
                <a:lnTo>
                  <a:pt x="6819900" y="6709978"/>
                </a:lnTo>
                <a:lnTo>
                  <a:pt x="0" y="67099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7115946" y="7000240"/>
            <a:ext cx="6819900" cy="6715760"/>
          </a:xfrm>
          <a:custGeom>
            <a:avLst/>
            <a:gdLst>
              <a:gd name="connsiteX0" fmla="*/ 0 w 6819900"/>
              <a:gd name="connsiteY0" fmla="*/ 0 h 6715760"/>
              <a:gd name="connsiteX1" fmla="*/ 6819900 w 6819900"/>
              <a:gd name="connsiteY1" fmla="*/ 0 h 6715760"/>
              <a:gd name="connsiteX2" fmla="*/ 6819900 w 6819900"/>
              <a:gd name="connsiteY2" fmla="*/ 6715760 h 6715760"/>
              <a:gd name="connsiteX3" fmla="*/ 0 w 6819900"/>
              <a:gd name="connsiteY3" fmla="*/ 6715760 h 671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15760">
                <a:moveTo>
                  <a:pt x="0" y="0"/>
                </a:moveTo>
                <a:lnTo>
                  <a:pt x="6819900" y="0"/>
                </a:lnTo>
                <a:lnTo>
                  <a:pt x="6819900" y="6715760"/>
                </a:lnTo>
                <a:lnTo>
                  <a:pt x="0" y="67157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94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-Customer Testemonial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2827293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3775555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3775555" y="164623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057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-Slide with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933407" y="1646238"/>
            <a:ext cx="10774194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82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-Slide with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9229021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540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-Our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4688151" y="1646238"/>
            <a:ext cx="8019449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182275" y="587141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63700" y="817099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4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-Photo Gallery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757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-Photo Gallery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696226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67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-Photo Gallery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9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534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-Photo Gallery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755945" y="1646238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5835489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0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24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312400" y="3057525"/>
            <a:ext cx="123952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987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-Photo Gallery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7605376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295719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698605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39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140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-Photo Gallery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7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76401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9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5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88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-Photo Gallery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8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8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4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76401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501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-Photo Gallery Slid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401" y="6155450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5835488" y="1646236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5835488" y="7772842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8735292" y="1646236"/>
            <a:ext cx="6872112" cy="103978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548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-Photo Gallery Slide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7605376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2295717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6986059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9"/>
          </p:nvPr>
        </p:nvSpPr>
        <p:spPr>
          <a:xfrm>
            <a:off x="1676401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20"/>
          </p:nvPr>
        </p:nvSpPr>
        <p:spPr>
          <a:xfrm>
            <a:off x="17605376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21"/>
          </p:nvPr>
        </p:nvSpPr>
        <p:spPr>
          <a:xfrm>
            <a:off x="12295717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22"/>
          </p:nvPr>
        </p:nvSpPr>
        <p:spPr>
          <a:xfrm>
            <a:off x="6986059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3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-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464580" y="5660195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1118103" y="5023564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9967142" y="8106820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678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-Mobile App in The Ha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846551" y="2578101"/>
            <a:ext cx="3177116" cy="560705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bg1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bg1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4" name="TextBox 10"/>
          <p:cNvSpPr txBox="1"/>
          <p:nvPr userDrawn="1"/>
        </p:nvSpPr>
        <p:spPr>
          <a:xfrm>
            <a:off x="481263" y="68103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-Project Showca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6847909" y="4374834"/>
            <a:ext cx="10688251" cy="670464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18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-App Featur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2366433" y="2927350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97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-App in Wat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414002" y="4572000"/>
            <a:ext cx="3718558" cy="46575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739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-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47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-App Design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020301" y="2929467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064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-Portfolio in Macboo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623446" y="3017672"/>
            <a:ext cx="11057753" cy="692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137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-Macbook &amp; iPhon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-1460500" y="3395133"/>
            <a:ext cx="10024533" cy="6256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7736177" y="6424082"/>
            <a:ext cx="3270490" cy="578485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4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2-Web Design &amp; Develop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291326" y="2840682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3159194" y="5839572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12012678" y="8920766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616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3-Portfolio in iMa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440160" y="2557432"/>
            <a:ext cx="10480040" cy="63135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87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-Portfolio in iPhon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8513233" y="6081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3686084" y="43666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8722109" y="2652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656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-Welcome 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115447" y="3529906"/>
            <a:ext cx="6778196" cy="6656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94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-Abou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257490" y="3513538"/>
            <a:ext cx="3128210" cy="3128210"/>
          </a:xfrm>
          <a:custGeom>
            <a:avLst/>
            <a:gdLst>
              <a:gd name="connsiteX0" fmla="*/ 1564105 w 3128210"/>
              <a:gd name="connsiteY0" fmla="*/ 0 h 3128210"/>
              <a:gd name="connsiteX1" fmla="*/ 3128210 w 3128210"/>
              <a:gd name="connsiteY1" fmla="*/ 1564105 h 3128210"/>
              <a:gd name="connsiteX2" fmla="*/ 1564105 w 3128210"/>
              <a:gd name="connsiteY2" fmla="*/ 3128210 h 3128210"/>
              <a:gd name="connsiteX3" fmla="*/ 0 w 3128210"/>
              <a:gd name="connsiteY3" fmla="*/ 1564105 h 3128210"/>
              <a:gd name="connsiteX4" fmla="*/ 1564105 w 3128210"/>
              <a:gd name="connsiteY4" fmla="*/ 0 h 3128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8210" h="3128210">
                <a:moveTo>
                  <a:pt x="1564105" y="0"/>
                </a:moveTo>
                <a:cubicBezTo>
                  <a:pt x="2427936" y="0"/>
                  <a:pt x="3128210" y="700274"/>
                  <a:pt x="3128210" y="1564105"/>
                </a:cubicBezTo>
                <a:cubicBezTo>
                  <a:pt x="3128210" y="2427936"/>
                  <a:pt x="2427936" y="3128210"/>
                  <a:pt x="1564105" y="3128210"/>
                </a:cubicBezTo>
                <a:cubicBezTo>
                  <a:pt x="700274" y="3128210"/>
                  <a:pt x="0" y="2427936"/>
                  <a:pt x="0" y="1564105"/>
                </a:cubicBezTo>
                <a:cubicBezTo>
                  <a:pt x="0" y="700274"/>
                  <a:pt x="700274" y="0"/>
                  <a:pt x="1564105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04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-Company TImelin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4910963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8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-Company TImelin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1646238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0100109" y="6785061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674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8-Company TImelin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0100109" y="4091055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71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12096000"/>
            <a:ext cx="24384000" cy="1620000"/>
          </a:xfrm>
          <a:prstGeom prst="rect">
            <a:avLst/>
          </a:prstGeom>
          <a:solidFill>
            <a:srgbClr val="154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3" y="12441976"/>
            <a:ext cx="3447040" cy="928049"/>
          </a:xfrm>
          <a:prstGeom prst="rect">
            <a:avLst/>
          </a:prstGeom>
        </p:spPr>
      </p:pic>
      <p:sp>
        <p:nvSpPr>
          <p:cNvPr id="19" name="pole tekstowe 18"/>
          <p:cNvSpPr txBox="1"/>
          <p:nvPr userDrawn="1"/>
        </p:nvSpPr>
        <p:spPr>
          <a:xfrm>
            <a:off x="16796083" y="12816027"/>
            <a:ext cx="7098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spc="600" dirty="0">
                <a:solidFill>
                  <a:schemeClr val="bg1"/>
                </a:solidFill>
                <a:latin typeface="Barlow SCK SemiBold" panose="00000706000000000000" pitchFamily="50" charset="-18"/>
              </a:rPr>
              <a:t>CURABITUR</a:t>
            </a:r>
            <a:r>
              <a:rPr lang="pl-PL" sz="3000" spc="600" dirty="0">
                <a:solidFill>
                  <a:schemeClr val="bg1"/>
                </a:solidFill>
                <a:latin typeface="Barlow SCK SemiBold" panose="00000706000000000000" pitchFamily="50" charset="-18"/>
              </a:rPr>
              <a:t> PULVINAR QUAM</a:t>
            </a:r>
          </a:p>
        </p:txBody>
      </p:sp>
    </p:spTree>
    <p:extLst>
      <p:ext uri="{BB962C8B-B14F-4D97-AF65-F5344CB8AC3E}">
        <p14:creationId xmlns:p14="http://schemas.microsoft.com/office/powerpoint/2010/main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09" r:id="rId2"/>
    <p:sldLayoutId id="2147483710" r:id="rId3"/>
    <p:sldLayoutId id="2147483682" r:id="rId4"/>
    <p:sldLayoutId id="2147483691" r:id="rId5"/>
    <p:sldLayoutId id="2147483693" r:id="rId6"/>
    <p:sldLayoutId id="2147483713" r:id="rId7"/>
    <p:sldLayoutId id="2147483714" r:id="rId8"/>
    <p:sldLayoutId id="2147483715" r:id="rId9"/>
    <p:sldLayoutId id="2147483730" r:id="rId10"/>
    <p:sldLayoutId id="2147483707" r:id="rId11"/>
    <p:sldLayoutId id="2147483705" r:id="rId12"/>
    <p:sldLayoutId id="2147483712" r:id="rId13"/>
    <p:sldLayoutId id="2147483706" r:id="rId14"/>
    <p:sldLayoutId id="2147483719" r:id="rId15"/>
    <p:sldLayoutId id="2147483716" r:id="rId16"/>
    <p:sldLayoutId id="2147483718" r:id="rId17"/>
    <p:sldLayoutId id="2147483708" r:id="rId18"/>
    <p:sldLayoutId id="2147483692" r:id="rId19"/>
    <p:sldLayoutId id="2147483690" r:id="rId20"/>
    <p:sldLayoutId id="2147483686" r:id="rId21"/>
    <p:sldLayoutId id="2147483720" r:id="rId22"/>
    <p:sldLayoutId id="2147483685" r:id="rId23"/>
    <p:sldLayoutId id="2147483684" r:id="rId24"/>
    <p:sldLayoutId id="2147483689" r:id="rId25"/>
    <p:sldLayoutId id="2147483722" r:id="rId26"/>
    <p:sldLayoutId id="2147483723" r:id="rId27"/>
    <p:sldLayoutId id="2147483721" r:id="rId28"/>
    <p:sldLayoutId id="2147483725" r:id="rId29"/>
    <p:sldLayoutId id="2147483724" r:id="rId30"/>
    <p:sldLayoutId id="2147483726" r:id="rId31"/>
    <p:sldLayoutId id="2147483727" r:id="rId32"/>
    <p:sldLayoutId id="2147483728" r:id="rId33"/>
    <p:sldLayoutId id="2147483729" r:id="rId34"/>
    <p:sldLayoutId id="2147483697" r:id="rId35"/>
    <p:sldLayoutId id="2147483704" r:id="rId36"/>
    <p:sldLayoutId id="2147483702" r:id="rId37"/>
    <p:sldLayoutId id="2147483701" r:id="rId38"/>
    <p:sldLayoutId id="2147483700" r:id="rId39"/>
    <p:sldLayoutId id="2147483699" r:id="rId40"/>
    <p:sldLayoutId id="2147483694" r:id="rId41"/>
    <p:sldLayoutId id="2147483698" r:id="rId42"/>
    <p:sldLayoutId id="2147483717" r:id="rId43"/>
    <p:sldLayoutId id="2147483695" r:id="rId44"/>
    <p:sldLayoutId id="2147483696" r:id="rId4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1" userDrawn="1">
          <p15:clr>
            <a:srgbClr val="F26B43"/>
          </p15:clr>
        </p15:guide>
        <p15:guide id="2" pos="1035" userDrawn="1">
          <p15:clr>
            <a:srgbClr val="F26B43"/>
          </p15:clr>
        </p15:guide>
        <p15:guide id="4" orient="horz" pos="4420" userDrawn="1">
          <p15:clr>
            <a:srgbClr val="F26B43"/>
          </p15:clr>
        </p15:guide>
        <p15:guide id="5" pos="143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5" Type="http://schemas.openxmlformats.org/officeDocument/2006/relationships/image" Target="../media/image35.png"/><Relationship Id="rId4" Type="http://schemas.openxmlformats.org/officeDocument/2006/relationships/image" Target="../media/image3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customXml" Target="../ink/ink5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customXml" Target="../ink/ink6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7.jp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customXml" Target="../ink/ink7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.xml"/><Relationship Id="rId5" Type="http://schemas.openxmlformats.org/officeDocument/2006/relationships/image" Target="../media/image61.png"/><Relationship Id="rId4" Type="http://schemas.openxmlformats.org/officeDocument/2006/relationships/image" Target="../media/image5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.jp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emf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7.jp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83.png"/><Relationship Id="rId10" Type="http://schemas.microsoft.com/office/2007/relationships/hdphoto" Target="../media/hdphoto8.wdp"/><Relationship Id="rId4" Type="http://schemas.openxmlformats.org/officeDocument/2006/relationships/image" Target="../media/image82.png"/><Relationship Id="rId9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ymbol zastępczy obrazu 1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4" name="TextBox 3"/>
          <p:cNvSpPr txBox="1"/>
          <p:nvPr/>
        </p:nvSpPr>
        <p:spPr>
          <a:xfrm>
            <a:off x="2681036" y="6858000"/>
            <a:ext cx="19021928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sz="11000" b="1" cap="all" dirty="0" err="1">
                <a:solidFill>
                  <a:schemeClr val="bg1"/>
                </a:solidFill>
                <a:cs typeface="Poppins SemiBold" panose="02000000000000000000" pitchFamily="2" charset="0"/>
              </a:rPr>
              <a:t>numerical</a:t>
            </a:r>
            <a:r>
              <a:rPr lang="pl-PL" sz="11000" b="1" cap="all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pl-PL" sz="11000" b="1" cap="all" dirty="0" err="1">
                <a:solidFill>
                  <a:schemeClr val="bg1"/>
                </a:solidFill>
                <a:cs typeface="Poppins SemiBold" panose="02000000000000000000" pitchFamily="2" charset="0"/>
              </a:rPr>
              <a:t>Methods</a:t>
            </a:r>
            <a:endParaRPr lang="en-US" sz="11000" b="1" cap="all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6"/>
          <p:cNvCxnSpPr/>
          <p:nvPr/>
        </p:nvCxnSpPr>
        <p:spPr>
          <a:xfrm flipH="1">
            <a:off x="11354594" y="12139228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323" y="1692771"/>
            <a:ext cx="2599172" cy="405995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F987E5B1-62FB-426B-8CA9-D0F5118E16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569" y="1691690"/>
            <a:ext cx="2551969" cy="405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8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W</a:t>
            </a:r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hat is the interpolation?</a:t>
            </a:r>
            <a:r>
              <a:rPr lang="pl-PL" sz="4400" b="0" i="0" dirty="0">
                <a:solidFill>
                  <a:srgbClr val="000000"/>
                </a:solidFill>
                <a:effectLst/>
                <a:latin typeface="MathJax_Main"/>
              </a:rPr>
              <a:t> 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2827292" y="4151702"/>
                <a:ext cx="19941268" cy="74789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Application of interpolation:</a:t>
                </a:r>
                <a:endParaRPr lang="pl-PL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endParaRPr lang="pl-PL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when there is a need to find the value of a function for a larger number of points (e.g. measurement points)</a:t>
                </a:r>
                <a:r>
                  <a:rPr lang="pl-PL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than only those available,</a:t>
                </a:r>
                <a:endParaRPr lang="pl-PL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endParaRPr lang="pl-PL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the analytical form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</m:t>
                    </m:r>
                  </m:oMath>
                </a14:m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is known, but for various reasons it is inconvenient for calculations (e.g. in real time)</a:t>
                </a:r>
                <a:endParaRPr lang="pl-PL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scaling, transformation of signals (e.g. images).</a:t>
                </a:r>
                <a:endParaRPr lang="pl-PL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2" y="4151702"/>
                <a:ext cx="19941268" cy="7478970"/>
              </a:xfrm>
              <a:prstGeom prst="rect">
                <a:avLst/>
              </a:prstGeom>
              <a:blipFill>
                <a:blip r:embed="rId4"/>
                <a:stretch>
                  <a:fillRect l="-2109" t="-2852" r="-2262" b="-464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269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472772" y="11030307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Linear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r>
              <a:rPr lang="pl-PL" sz="4400" b="0" i="0" dirty="0">
                <a:solidFill>
                  <a:srgbClr val="000000"/>
                </a:solidFill>
                <a:effectLst/>
                <a:latin typeface="MathJax_Main"/>
              </a:rPr>
              <a:t> 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6BBD60C3-EC1B-A459-5B90-4BF6D233E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880467"/>
            <a:ext cx="13533120" cy="1014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6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Linear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r>
              <a:rPr lang="pl-PL" sz="4400" b="0" i="0" dirty="0">
                <a:solidFill>
                  <a:srgbClr val="000000"/>
                </a:solidFill>
                <a:effectLst/>
                <a:latin typeface="MathJax_Main"/>
              </a:rPr>
              <a:t> 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2" y="4151702"/>
            <a:ext cx="19941268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Interpolation according to the "connect the dots with a line" principle has little to do with the fact that the points</a:t>
            </a:r>
            <a:r>
              <a:rPr lang="pl-PL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could come from some specific function</a:t>
            </a:r>
            <a:r>
              <a:rPr lang="pl-PL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 but…</a:t>
            </a:r>
          </a:p>
        </p:txBody>
      </p:sp>
    </p:spTree>
    <p:extLst>
      <p:ext uri="{BB962C8B-B14F-4D97-AF65-F5344CB8AC3E}">
        <p14:creationId xmlns:p14="http://schemas.microsoft.com/office/powerpoint/2010/main" val="156160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Linear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r>
              <a:rPr lang="pl-PL" sz="4400" b="0" i="0" dirty="0">
                <a:solidFill>
                  <a:srgbClr val="000000"/>
                </a:solidFill>
                <a:effectLst/>
                <a:latin typeface="MathJax_Main"/>
              </a:rPr>
              <a:t> 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2827292" y="4151702"/>
                <a:ext cx="19941268" cy="8207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Linear Interpolation is a method of approximating any function</a:t>
                </a:r>
                <a:endParaRPr lang="pl-PL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</m:oMath>
                </a14:m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continuous over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0</m:t>
                            </m:r>
                          </m:sub>
                        </m:s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 </m:t>
                        </m:r>
                        <m:sSub>
                          <m:sSub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∈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𝑅</m:t>
                    </m:r>
                  </m:oMath>
                </a14:m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, whose values </a:t>
                </a:r>
                <a:endParaRPr lang="pl-PL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5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US" sz="540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5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sSub>
                      <m:sSubPr>
                        <m:ctrlPr>
                          <a:rPr lang="pl-PL" sz="5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pl-PL" sz="5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𝑦</m:t>
                        </m:r>
                      </m:e>
                      <m:sub>
                        <m:r>
                          <a:rPr lang="pl-PL" sz="5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</m:t>
                        </m:r>
                      </m:sub>
                    </m:sSub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∈</m:t>
                    </m:r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𝑅</m:t>
                    </m:r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, </m:t>
                    </m:r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𝑖</m:t>
                    </m:r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=0, 1</m:t>
                    </m:r>
                  </m:oMath>
                </a14:m>
                <a:r>
                  <a:rPr lang="pl-PL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are given only at two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5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</m:t>
                        </m:r>
                      </m:sub>
                    </m:sSub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∈</m:t>
                    </m:r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𝑅</m:t>
                    </m:r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 </m:t>
                    </m:r>
                  </m:oMath>
                </a14:m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using a linear function.</a:t>
                </a:r>
                <a:endParaRPr lang="pl-PL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The linear interpolating function</a:t>
                </a:r>
                <a14:m>
                  <m:oMath xmlns:m="http://schemas.openxmlformats.org/officeDocument/2006/math"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𝐿</m:t>
                    </m:r>
                    <m:d>
                      <m:d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in the interval </a:t>
                </a:r>
                <a14:m>
                  <m:oMath xmlns:m="http://schemas.openxmlformats.org/officeDocument/2006/math">
                    <m:r>
                      <a:rPr lang="pl-PL" sz="54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[</m:t>
                    </m:r>
                    <m:sSub>
                      <m:sSubPr>
                        <m:ctrlPr>
                          <a:rPr lang="pl-PL" sz="5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0</m:t>
                        </m:r>
                      </m:sub>
                    </m:sSub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  <m:sSub>
                      <m:sSubPr>
                        <m:ctrlPr>
                          <a:rPr lang="pl-PL" sz="5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]</m:t>
                    </m:r>
                  </m:oMath>
                </a14:m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has the form:</a:t>
                </a:r>
                <a:endParaRPr lang="pl-PL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𝐿</m:t>
                      </m:r>
                      <m:d>
                        <m:d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𝑦</m:t>
                          </m:r>
                        </m:e>
                        <m:sub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</m:t>
                          </m:r>
                        </m:sub>
                      </m:sSub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l-PL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2" y="4151702"/>
                <a:ext cx="19941268" cy="8207119"/>
              </a:xfrm>
              <a:prstGeom prst="rect">
                <a:avLst/>
              </a:prstGeom>
              <a:blipFill>
                <a:blip r:embed="rId3"/>
                <a:stretch>
                  <a:fillRect l="-2109" t="-260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40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Linear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r>
              <a:rPr lang="pl-PL" sz="4400" b="0" i="0" dirty="0">
                <a:solidFill>
                  <a:srgbClr val="000000"/>
                </a:solidFill>
                <a:effectLst/>
                <a:latin typeface="MathJax_Main"/>
              </a:rPr>
              <a:t> 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565C4865-0171-1B80-D032-3762A9EF4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7926" y="1401191"/>
            <a:ext cx="97536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BD2E5D30-9942-4164-E325-BAC6E19E28E9}"/>
                  </a:ext>
                </a:extLst>
              </p:cNvPr>
              <p:cNvSpPr txBox="1"/>
              <p:nvPr/>
            </p:nvSpPr>
            <p:spPr>
              <a:xfrm>
                <a:off x="590686" y="5146206"/>
                <a:ext cx="12207240" cy="1997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𝐿</m:t>
                      </m:r>
                      <m:d>
                        <m:d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𝑦</m:t>
                          </m:r>
                        </m:e>
                        <m: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</m:t>
                          </m:r>
                        </m:sub>
                      </m:sSub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l-PL" sz="6600" dirty="0"/>
              </a:p>
            </p:txBody>
          </p:sp>
        </mc:Choice>
        <mc:Fallback xmlns="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BD2E5D30-9942-4164-E325-BAC6E19E2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86" y="5146206"/>
                <a:ext cx="12207240" cy="19979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60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81373" y="923632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Linear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r>
              <a:rPr lang="pl-PL" sz="4400" b="0" i="0" dirty="0">
                <a:solidFill>
                  <a:srgbClr val="000000"/>
                </a:solidFill>
                <a:effectLst/>
                <a:latin typeface="MathJax_Main"/>
              </a:rPr>
              <a:t> 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ED0457EC-756C-7F22-7958-E60223A4E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0"/>
            <a:ext cx="14935200" cy="1194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2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Linear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r>
              <a:rPr lang="pl-PL" sz="4400" b="0" i="0" dirty="0">
                <a:solidFill>
                  <a:srgbClr val="000000"/>
                </a:solidFill>
                <a:effectLst/>
                <a:latin typeface="MathJax_Main"/>
              </a:rPr>
              <a:t> 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2" y="4151702"/>
            <a:ext cx="19941268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Linear interpolation is commonly used when using tables of function values to calculate their intermediate values.</a:t>
            </a:r>
            <a:endParaRPr lang="pl-PL" sz="54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endParaRPr lang="en-US" sz="5400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87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2" y="4151702"/>
            <a:ext cx="19941268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dirty="0">
                <a:solidFill>
                  <a:schemeClr val="accent1"/>
                </a:solidFill>
                <a:cs typeface="Poppins SemiBold" panose="02000000000000000000" pitchFamily="2" charset="0"/>
              </a:rPr>
              <a:t>interpolation proposes a model of a function that can traverse the given points (interpolation nodes)</a:t>
            </a:r>
          </a:p>
        </p:txBody>
      </p:sp>
    </p:spTree>
    <p:extLst>
      <p:ext uri="{BB962C8B-B14F-4D97-AF65-F5344CB8AC3E}">
        <p14:creationId xmlns:p14="http://schemas.microsoft.com/office/powerpoint/2010/main" val="17785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Polinomial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2" y="4151702"/>
            <a:ext cx="19941268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dirty="0">
                <a:solidFill>
                  <a:schemeClr val="accent1"/>
                </a:solidFill>
                <a:cs typeface="Poppins SemiBold" panose="02000000000000000000" pitchFamily="2" charset="0"/>
              </a:rPr>
              <a:t>most often, an algebraic polynomial is chosen, which has a form we are familiar with</a:t>
            </a:r>
            <a:r>
              <a:rPr lang="pl-PL" sz="7200" dirty="0">
                <a:solidFill>
                  <a:schemeClr val="accent1"/>
                </a:solidFill>
                <a:cs typeface="Poppins SemiBold" panose="02000000000000000000" pitchFamily="2" charset="0"/>
              </a:rPr>
              <a:t>:</a:t>
            </a:r>
            <a:endParaRPr lang="en-US" sz="7200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09F44783-532B-DB8C-BC38-19F8082ABCE1}"/>
                  </a:ext>
                </a:extLst>
              </p:cNvPr>
              <p:cNvSpPr txBox="1"/>
              <p:nvPr/>
            </p:nvSpPr>
            <p:spPr>
              <a:xfrm>
                <a:off x="2827292" y="7681440"/>
                <a:ext cx="19941268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7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𝐹</m:t>
                      </m:r>
                      <m:d>
                        <m:dPr>
                          <m:ctrlPr>
                            <a:rPr lang="pl-PL" sz="7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7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pl-PL" sz="7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pl-PL" sz="7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7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𝑎</m:t>
                          </m:r>
                        </m:e>
                        <m:sub>
                          <m:r>
                            <a:rPr lang="pl-PL" sz="7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</m:t>
                          </m:r>
                        </m:sub>
                      </m:sSub>
                      <m:r>
                        <a:rPr lang="pl-PL" sz="7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+</m:t>
                      </m:r>
                      <m:sSub>
                        <m:sSubPr>
                          <m:ctrlPr>
                            <a:rPr lang="pl-PL" sz="7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7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𝑎</m:t>
                          </m:r>
                        </m:e>
                        <m:sub>
                          <m:r>
                            <a:rPr lang="pl-PL" sz="7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pl-PL" sz="7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pPr>
                        <m:e>
                          <m:r>
                            <a:rPr lang="pl-PL" sz="7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  <m:sup>
                          <m:r>
                            <a:rPr lang="pl-PL" sz="7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1</m:t>
                          </m:r>
                        </m:sup>
                      </m:sSup>
                      <m:r>
                        <a:rPr lang="pl-PL" sz="7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+</m:t>
                      </m:r>
                      <m:sSub>
                        <m:sSubPr>
                          <m:ctrlPr>
                            <a:rPr lang="pl-PL" sz="7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7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𝑎</m:t>
                          </m:r>
                        </m:e>
                        <m:sub>
                          <m:r>
                            <a:rPr lang="pl-PL" sz="7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l-PL" sz="7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pPr>
                        <m:e>
                          <m:r>
                            <a:rPr lang="pl-PL" sz="7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  <m:sup>
                          <m:r>
                            <a:rPr lang="pl-PL" sz="7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pl-PL" sz="7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+ …+</m:t>
                      </m:r>
                      <m:sSub>
                        <m:sSubPr>
                          <m:ctrlPr>
                            <a:rPr lang="pl-PL" sz="7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7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𝑎</m:t>
                          </m:r>
                        </m:e>
                        <m:sub>
                          <m:r>
                            <a:rPr lang="pl-PL" sz="7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pl-PL" sz="7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pPr>
                        <m:e>
                          <m:r>
                            <a:rPr lang="pl-PL" sz="7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  <m:sup>
                          <m:r>
                            <a:rPr lang="pl-PL" sz="7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72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09F44783-532B-DB8C-BC38-19F8082AB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2" y="7681440"/>
                <a:ext cx="19941268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5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How to find 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the</a:t>
            </a:r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interpolation polynomial?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2" y="4151702"/>
            <a:ext cx="8619641" cy="6647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dirty="0">
                <a:solidFill>
                  <a:schemeClr val="accent1"/>
                </a:solidFill>
                <a:cs typeface="Poppins SemiBold" panose="02000000000000000000" pitchFamily="2" charset="0"/>
              </a:rPr>
              <a:t>The simplest way seems to be to solve the n+1 system of equations prepared to meet the interpolation condition: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B2848E7-1612-69F2-5807-FA57F694BB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78"/>
          <a:stretch/>
        </p:blipFill>
        <p:spPr>
          <a:xfrm>
            <a:off x="11311469" y="4151702"/>
            <a:ext cx="12699998" cy="61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8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1">
            <a:extLst>
              <a:ext uri="{FF2B5EF4-FFF2-40B4-BE49-F238E27FC236}">
                <a16:creationId xmlns:a16="http://schemas.microsoft.com/office/drawing/2014/main" id="{3A3A1D4A-8647-407F-B403-486F3A2A50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D0475E0-A6E7-4DED-893E-F88E11E0C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1194AB-4B7C-4100-BEC6-7C8BB7DA2519}"/>
              </a:ext>
            </a:extLst>
          </p:cNvPr>
          <p:cNvSpPr txBox="1"/>
          <p:nvPr/>
        </p:nvSpPr>
        <p:spPr>
          <a:xfrm>
            <a:off x="2681036" y="6858000"/>
            <a:ext cx="19021928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sz="11000" b="1" cap="all" dirty="0" err="1">
                <a:solidFill>
                  <a:schemeClr val="bg1"/>
                </a:solidFill>
                <a:cs typeface="Poppins SemiBold" panose="02000000000000000000" pitchFamily="2" charset="0"/>
              </a:rPr>
              <a:t>interpolation</a:t>
            </a:r>
            <a:endParaRPr lang="en-US" sz="11000" b="1" cap="all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5913BCCB-18D2-4B7E-B86B-765D98F5D216}"/>
              </a:ext>
            </a:extLst>
          </p:cNvPr>
          <p:cNvCxnSpPr/>
          <p:nvPr/>
        </p:nvCxnSpPr>
        <p:spPr>
          <a:xfrm flipH="1">
            <a:off x="11354594" y="12139228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253F3BBE-8460-49E1-8D6D-BF7E55EF0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323" y="1692771"/>
            <a:ext cx="2599172" cy="405995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47128C24-F21A-4184-AB4B-58302939B6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569" y="1691690"/>
            <a:ext cx="2551969" cy="405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8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Polinomial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2827292" y="4151702"/>
                <a:ext cx="19941268" cy="33239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2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Note that the degree of this polynomial depends on the number of nodes and is equal to </a:t>
                </a:r>
                <a14:m>
                  <m:oMath xmlns:m="http://schemas.openxmlformats.org/officeDocument/2006/math">
                    <m:r>
                      <a:rPr lang="en-US" sz="7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𝑛</m:t>
                    </m:r>
                  </m:oMath>
                </a14:m>
                <a:r>
                  <a:rPr lang="en-US" sz="72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, which is one less than the number of nodes.</a:t>
                </a: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2" y="4151702"/>
                <a:ext cx="19941268" cy="3323987"/>
              </a:xfrm>
              <a:prstGeom prst="rect">
                <a:avLst/>
              </a:prstGeom>
              <a:blipFill>
                <a:blip r:embed="rId4"/>
                <a:stretch>
                  <a:fillRect l="-2782" t="-8440" r="-397" b="-1559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507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Polinomial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2827292" y="4151702"/>
                <a:ext cx="12954575" cy="69239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2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On the left side of this system, the following matrix can be observed:</a:t>
                </a:r>
                <a:endParaRPr lang="pl-PL" sz="72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7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72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pl-PL" sz="7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l-PL" sz="7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1</m:t>
                                    </m:r>
                                    <m:r>
                                      <a:rPr lang="pl-PL" sz="7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pl-PL" sz="72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l-PL" sz="72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pl-PL" sz="72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pl-PL" sz="7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 </m:t>
                                    </m:r>
                                    <m:sSubSup>
                                      <m:sSubSupPr>
                                        <m:ctrlPr>
                                          <a:rPr lang="pl-PL" sz="72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l-PL" sz="72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l-PL" sz="72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pl-PL" sz="72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pl-PL" sz="72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pl-PL" sz="7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 </m:t>
                                    </m:r>
                                    <m:r>
                                      <a:rPr lang="pl-PL" sz="7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l-PL" sz="7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1</m:t>
                                    </m:r>
                                    <m:r>
                                      <a:rPr lang="pl-PL" sz="7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pl-PL" sz="7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l-PL" sz="7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pl-PL" sz="7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pl-PL" sz="7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 </m:t>
                                    </m:r>
                                    <m:sSubSup>
                                      <m:sSubSupPr>
                                        <m:ctrlPr>
                                          <a:rPr lang="pl-PL" sz="7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l-PL" sz="7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l-PL" sz="7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pl-PL" sz="7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pl-PL" sz="7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pl-PL" sz="7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 </m:t>
                                    </m:r>
                                    <m:r>
                                      <a:rPr lang="pl-PL" sz="7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pl-PL" sz="7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…… …  …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l-PL" sz="7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pl-PL" sz="72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l-PL" sz="72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l-PL" sz="72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pl-PL" sz="72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𝑛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pl-PL" sz="72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l-PL" sz="72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l-PL" sz="72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pl-PL" sz="72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𝑛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pl-PL" sz="72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l-PL" sz="72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l-PL" sz="72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pl-PL" sz="72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𝑛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sz="7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1</m:t>
                                </m:r>
                                <m:r>
                                  <a:rPr lang="pl-PL" sz="7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pl-PL" sz="7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l-PL" sz="7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7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l-PL" sz="7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pl-PL" sz="7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l-PL" sz="7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7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 </m:t>
                                    </m:r>
                                    <m:r>
                                      <a:rPr lang="pl-PL" sz="7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pl-PL" sz="7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pl-PL" sz="7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 </m:t>
                                </m:r>
                                <m:r>
                                  <a:rPr lang="pl-PL" sz="7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pl-PL" sz="7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l-PL" sz="7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7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l-PL" sz="7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72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2" y="4151702"/>
                <a:ext cx="12954575" cy="6923947"/>
              </a:xfrm>
              <a:prstGeom prst="rect">
                <a:avLst/>
              </a:prstGeom>
              <a:blipFill>
                <a:blip r:embed="rId4"/>
                <a:stretch>
                  <a:fillRect l="-4282" t="-4049" r="-371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EECDA9F0-6D0E-F398-F991-2AD07C25D844}"/>
                  </a:ext>
                </a:extLst>
              </p:cNvPr>
              <p:cNvSpPr txBox="1"/>
              <p:nvPr/>
            </p:nvSpPr>
            <p:spPr>
              <a:xfrm>
                <a:off x="13893800" y="7307703"/>
                <a:ext cx="10490200" cy="3505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l-PL" sz="7200" dirty="0"/>
                  <a:t>whose determinant </a:t>
                </a:r>
                <a:r>
                  <a:rPr lang="pl-PL" sz="7200" dirty="0" err="1"/>
                  <a:t>is</a:t>
                </a:r>
                <a:r>
                  <a:rPr lang="pl-PL" sz="7200" dirty="0"/>
                  <a:t> </a:t>
                </a:r>
                <a:r>
                  <a:rPr lang="pl-PL" sz="7200" dirty="0" err="1"/>
                  <a:t>always</a:t>
                </a:r>
                <a:r>
                  <a:rPr lang="pl-PL" sz="7200" dirty="0"/>
                  <a:t> </a:t>
                </a:r>
                <a:r>
                  <a:rPr lang="pl-PL" sz="7200" dirty="0" err="1"/>
                  <a:t>different</a:t>
                </a:r>
                <a:r>
                  <a:rPr lang="pl-PL" sz="7200" dirty="0"/>
                  <a:t> from zero as </a:t>
                </a:r>
                <a:r>
                  <a:rPr lang="pl-PL" sz="7200" dirty="0" err="1"/>
                  <a:t>long</a:t>
                </a:r>
                <a:r>
                  <a:rPr lang="pl-PL" sz="7200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7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7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l-PL" sz="72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l-PL" sz="7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pl-PL" sz="72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72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l-PL" sz="7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l-PL" sz="7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7200" dirty="0"/>
                  <a:t>for </a:t>
                </a:r>
                <a14:m>
                  <m:oMath xmlns:m="http://schemas.openxmlformats.org/officeDocument/2006/math">
                    <m:r>
                      <a:rPr lang="pl-PL" sz="72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l-PL" sz="7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l-PL" sz="72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pl-PL" sz="7200" dirty="0"/>
              </a:p>
            </p:txBody>
          </p:sp>
        </mc:Choice>
        <mc:Fallback xmlns="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EECDA9F0-6D0E-F398-F991-2AD07C25D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3800" y="7307703"/>
                <a:ext cx="10490200" cy="3505447"/>
              </a:xfrm>
              <a:prstGeom prst="rect">
                <a:avLst/>
              </a:prstGeom>
              <a:blipFill>
                <a:blip r:embed="rId5"/>
                <a:stretch>
                  <a:fillRect l="-4358" t="-6783" r="-465" b="-1130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41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Lagrange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polinomial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2" y="4151702"/>
            <a:ext cx="19941268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7200" dirty="0">
                <a:solidFill>
                  <a:schemeClr val="accent1"/>
                </a:solidFill>
                <a:cs typeface="Poppins SemiBold" panose="02000000000000000000" pitchFamily="2" charset="0"/>
              </a:rPr>
              <a:t>The Lagrange interpolation polynomial is determined based on auxiliary polynomials. Each of these auxiliary polynomials has a value of zero at all but one of the interpolation nodes. In this one node it</a:t>
            </a:r>
            <a:r>
              <a:rPr lang="pl-PL" sz="72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7200" dirty="0">
                <a:solidFill>
                  <a:schemeClr val="accent1"/>
                </a:solidFill>
                <a:cs typeface="Poppins SemiBold" panose="02000000000000000000" pitchFamily="2" charset="0"/>
              </a:rPr>
              <a:t>has a value of one.</a:t>
            </a:r>
          </a:p>
        </p:txBody>
      </p:sp>
    </p:spTree>
    <p:extLst>
      <p:ext uri="{BB962C8B-B14F-4D97-AF65-F5344CB8AC3E}">
        <p14:creationId xmlns:p14="http://schemas.microsoft.com/office/powerpoint/2010/main" val="319761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60A4835B-5252-4ADF-2B49-769CF906A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340" y="610022"/>
            <a:ext cx="17087320" cy="1109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0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Lagrange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polinomial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2" y="4151702"/>
            <a:ext cx="19941268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7200" dirty="0">
                <a:solidFill>
                  <a:schemeClr val="accent1"/>
                </a:solidFill>
                <a:cs typeface="Poppins SemiBold" panose="02000000000000000000" pitchFamily="2" charset="0"/>
              </a:rPr>
              <a:t>A polynomial of the following form has such properties: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E7C95E89-E278-C171-E214-4613808FC79C}"/>
                  </a:ext>
                </a:extLst>
              </p:cNvPr>
              <p:cNvSpPr txBox="1"/>
              <p:nvPr/>
            </p:nvSpPr>
            <p:spPr>
              <a:xfrm>
                <a:off x="1674813" y="6849786"/>
                <a:ext cx="21718693" cy="21147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𝑤</m:t>
                          </m:r>
                        </m:e>
                        <m: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</m:num>
                        <m:den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66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E7C95E89-E278-C171-E214-4613808FC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13" y="6849786"/>
                <a:ext cx="21718693" cy="21147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85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Lagrange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polinomial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2827293" y="7041605"/>
                <a:ext cx="19941268" cy="4616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Note that this is a </a:t>
                </a:r>
                <a:r>
                  <a:rPr lang="pl-PL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5</a:t>
                </a:r>
                <a:r>
                  <a:rPr lang="en-US" sz="6000" dirty="0" err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</a:t>
                </a:r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degree polynomial.</a:t>
                </a:r>
              </a:p>
              <a:p>
                <a:pPr algn="just"/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This is a polynomial of degree five (the numerator is X in the 5th power).</a:t>
                </a:r>
              </a:p>
              <a:p>
                <a:pPr algn="just"/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This agrees with the requirement that the degree of the polynomial be equal to </a:t>
                </a:r>
                <a14:m>
                  <m:oMath xmlns:m="http://schemas.openxmlformats.org/officeDocument/2006/math"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𝑛</m:t>
                    </m:r>
                  </m:oMath>
                </a14:m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, one less than the number of nodes.</a:t>
                </a: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7041605"/>
                <a:ext cx="19941268" cy="4616648"/>
              </a:xfrm>
              <a:prstGeom prst="rect">
                <a:avLst/>
              </a:prstGeom>
              <a:blipFill>
                <a:blip r:embed="rId4"/>
                <a:stretch>
                  <a:fillRect l="-2323" t="-5020" r="-2293" b="-911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E7C95E89-E278-C171-E214-4613808FC79C}"/>
                  </a:ext>
                </a:extLst>
              </p:cNvPr>
              <p:cNvSpPr txBox="1"/>
              <p:nvPr/>
            </p:nvSpPr>
            <p:spPr>
              <a:xfrm>
                <a:off x="1674813" y="4298032"/>
                <a:ext cx="21718693" cy="21147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𝑤</m:t>
                          </m:r>
                        </m:e>
                        <m: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</m:num>
                        <m:den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66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E7C95E89-E278-C171-E214-4613808FC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13" y="4298032"/>
                <a:ext cx="21718693" cy="2114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2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Lagrange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polinomial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4279675"/>
            <a:ext cx="1994126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6000" dirty="0">
                <a:solidFill>
                  <a:schemeClr val="accent1"/>
                </a:solidFill>
                <a:cs typeface="Poppins SemiBold" panose="02000000000000000000" pitchFamily="2" charset="0"/>
              </a:rPr>
              <a:t>Let's check the values of this polynomial in the following nodes: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E7C95E89-E278-C171-E214-4613808FC79C}"/>
                  </a:ext>
                </a:extLst>
              </p:cNvPr>
              <p:cNvSpPr txBox="1"/>
              <p:nvPr/>
            </p:nvSpPr>
            <p:spPr>
              <a:xfrm>
                <a:off x="1016000" y="7964935"/>
                <a:ext cx="22641273" cy="31304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𝑤</m:t>
                          </m:r>
                        </m:e>
                        <m: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</m:num>
                        <m:den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</m:den>
                      </m:f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=1</m:t>
                      </m:r>
                    </m:oMath>
                  </m:oMathPara>
                </a14:m>
                <a:endParaRPr lang="pl-PL" sz="6600" b="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:endParaRPr lang="en-US" sz="66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E7C95E89-E278-C171-E214-4613808FC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0" y="7964935"/>
                <a:ext cx="22641273" cy="31304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CBB03FD8-3529-3A08-4617-5E3DA9DB777A}"/>
                  </a:ext>
                </a:extLst>
              </p:cNvPr>
              <p:cNvSpPr txBox="1"/>
              <p:nvPr/>
            </p:nvSpPr>
            <p:spPr>
              <a:xfrm>
                <a:off x="1938580" y="5526597"/>
                <a:ext cx="21718693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𝑥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CBB03FD8-3529-3A08-4617-5E3DA9DB7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580" y="5526597"/>
                <a:ext cx="21718693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Pismo odręczne 4">
                <a:extLst>
                  <a:ext uri="{FF2B5EF4-FFF2-40B4-BE49-F238E27FC236}">
                    <a16:creationId xmlns:a16="http://schemas.microsoft.com/office/drawing/2014/main" id="{28BF3478-6C53-422B-4483-3EA604B77950}"/>
                  </a:ext>
                </a:extLst>
              </p14:cNvPr>
              <p14:cNvContentPartPr/>
              <p14:nvPr/>
            </p14:nvContentPartPr>
            <p14:xfrm>
              <a:off x="4833360" y="6758640"/>
              <a:ext cx="18914760" cy="4473000"/>
            </p14:xfrm>
          </p:contentPart>
        </mc:Choice>
        <mc:Fallback>
          <p:pic>
            <p:nvPicPr>
              <p:cNvPr id="5" name="Pismo odręczne 4">
                <a:extLst>
                  <a:ext uri="{FF2B5EF4-FFF2-40B4-BE49-F238E27FC236}">
                    <a16:creationId xmlns:a16="http://schemas.microsoft.com/office/drawing/2014/main" id="{28BF3478-6C53-422B-4483-3EA604B779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24000" y="6749280"/>
                <a:ext cx="18933480" cy="449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9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Lagrange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polinomial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4279675"/>
            <a:ext cx="1994126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6000" dirty="0">
                <a:solidFill>
                  <a:schemeClr val="accent1"/>
                </a:solidFill>
                <a:cs typeface="Poppins SemiBold" panose="02000000000000000000" pitchFamily="2" charset="0"/>
              </a:rPr>
              <a:t>Let's check the values of this polynomial in the following nodes: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E7C95E89-E278-C171-E214-4613808FC79C}"/>
                  </a:ext>
                </a:extLst>
              </p:cNvPr>
              <p:cNvSpPr txBox="1"/>
              <p:nvPr/>
            </p:nvSpPr>
            <p:spPr>
              <a:xfrm>
                <a:off x="1016000" y="7964935"/>
                <a:ext cx="22641273" cy="31304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𝑤</m:t>
                          </m:r>
                        </m:e>
                        <m: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r>
                            <a:rPr lang="pl-PL" sz="6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  <m:r>
                            <a:rPr lang="pl-PL" sz="6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  <m:r>
                            <a:rPr lang="pl-PL" sz="66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  <m:r>
                            <a:rPr lang="pl-PL" sz="6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  <m:r>
                            <a:rPr lang="pl-PL" sz="6600" b="0" i="1" smtClean="0">
                              <a:solidFill>
                                <a:srgbClr val="9B2FD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rgbClr val="9B2FD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rgbClr val="9B2FD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rgbClr val="9B2FD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rgbClr val="9B2FD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rgbClr val="9B2FD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rgbClr val="9B2FD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rgbClr val="9B2FD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rgbClr val="9B2FD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</m:num>
                        <m:den>
                          <m:r>
                            <a:rPr lang="pl-PL" sz="6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  <m:r>
                            <a:rPr lang="pl-PL" sz="66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  <m:r>
                            <a:rPr lang="pl-PL" sz="66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  <m:r>
                            <a:rPr lang="pl-PL" sz="6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  <m:r>
                            <a:rPr lang="pl-PL" sz="6600" i="1" smtClean="0">
                              <a:solidFill>
                                <a:srgbClr val="9B2FD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rgbClr val="9B2FD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rgbClr val="9B2FD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rgbClr val="9B2FD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rgbClr val="9B2FD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rgbClr val="9B2FD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rgbClr val="9B2FD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rgbClr val="9B2FD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rgbClr val="9B2FD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</m:den>
                      </m:f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=1</m:t>
                      </m:r>
                    </m:oMath>
                  </m:oMathPara>
                </a14:m>
                <a:endParaRPr lang="pl-PL" sz="6600" b="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:endParaRPr lang="en-US" sz="66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E7C95E89-E278-C171-E214-4613808FC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0" y="7964935"/>
                <a:ext cx="22641273" cy="31304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CBB03FD8-3529-3A08-4617-5E3DA9DB777A}"/>
                  </a:ext>
                </a:extLst>
              </p:cNvPr>
              <p:cNvSpPr txBox="1"/>
              <p:nvPr/>
            </p:nvSpPr>
            <p:spPr>
              <a:xfrm>
                <a:off x="1938580" y="5526597"/>
                <a:ext cx="21718693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𝑥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CBB03FD8-3529-3A08-4617-5E3DA9DB7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580" y="5526597"/>
                <a:ext cx="21718693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53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Lagrange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polinomial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4279675"/>
            <a:ext cx="1994126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6000" dirty="0">
                <a:solidFill>
                  <a:schemeClr val="accent1"/>
                </a:solidFill>
                <a:cs typeface="Poppins SemiBold" panose="02000000000000000000" pitchFamily="2" charset="0"/>
              </a:rPr>
              <a:t>Let's check the values of this polynomial in the following nodes: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E7C95E89-E278-C171-E214-4613808FC79C}"/>
                  </a:ext>
                </a:extLst>
              </p:cNvPr>
              <p:cNvSpPr txBox="1"/>
              <p:nvPr/>
            </p:nvSpPr>
            <p:spPr>
              <a:xfrm>
                <a:off x="1016000" y="7964935"/>
                <a:ext cx="22641273" cy="31304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𝑤</m:t>
                          </m:r>
                        </m:e>
                        <m: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r>
                            <a:rPr lang="pl-PL" sz="6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6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l-PL" sz="6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pl-PL" sz="6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l-PL" sz="6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pl-PL" sz="6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</m:num>
                        <m:den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</m:den>
                      </m:f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lang="pl-PL" sz="6600" b="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:endParaRPr lang="en-US" sz="66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E7C95E89-E278-C171-E214-4613808FC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0" y="7964935"/>
                <a:ext cx="22641273" cy="31304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CBB03FD8-3529-3A08-4617-5E3DA9DB777A}"/>
                  </a:ext>
                </a:extLst>
              </p:cNvPr>
              <p:cNvSpPr txBox="1"/>
              <p:nvPr/>
            </p:nvSpPr>
            <p:spPr>
              <a:xfrm>
                <a:off x="1938580" y="5526597"/>
                <a:ext cx="21718693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𝑥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CBB03FD8-3529-3A08-4617-5E3DA9DB7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580" y="5526597"/>
                <a:ext cx="21718693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Pismo odręczne 4">
                <a:extLst>
                  <a:ext uri="{FF2B5EF4-FFF2-40B4-BE49-F238E27FC236}">
                    <a16:creationId xmlns:a16="http://schemas.microsoft.com/office/drawing/2014/main" id="{F795382D-5618-FC1F-19AB-57174E8A626D}"/>
                  </a:ext>
                </a:extLst>
              </p14:cNvPr>
              <p14:cNvContentPartPr/>
              <p14:nvPr/>
            </p14:nvContentPartPr>
            <p14:xfrm>
              <a:off x="1233360" y="5824440"/>
              <a:ext cx="22276080" cy="4751280"/>
            </p14:xfrm>
          </p:contentPart>
        </mc:Choice>
        <mc:Fallback>
          <p:pic>
            <p:nvPicPr>
              <p:cNvPr id="5" name="Pismo odręczne 4">
                <a:extLst>
                  <a:ext uri="{FF2B5EF4-FFF2-40B4-BE49-F238E27FC236}">
                    <a16:creationId xmlns:a16="http://schemas.microsoft.com/office/drawing/2014/main" id="{F795382D-5618-FC1F-19AB-57174E8A62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4000" y="5815080"/>
                <a:ext cx="22294800" cy="477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023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Lagrange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polinomial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4279675"/>
            <a:ext cx="1994126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6000" dirty="0">
                <a:solidFill>
                  <a:schemeClr val="accent1"/>
                </a:solidFill>
                <a:cs typeface="Poppins SemiBold" panose="02000000000000000000" pitchFamily="2" charset="0"/>
              </a:rPr>
              <a:t>Let's check the values of this polynomial in the following nodes: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E7C95E89-E278-C171-E214-4613808FC79C}"/>
                  </a:ext>
                </a:extLst>
              </p:cNvPr>
              <p:cNvSpPr txBox="1"/>
              <p:nvPr/>
            </p:nvSpPr>
            <p:spPr>
              <a:xfrm>
                <a:off x="1016000" y="7964935"/>
                <a:ext cx="22641273" cy="31304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𝑤</m:t>
                          </m:r>
                        </m:e>
                        <m: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r>
                            <a:rPr lang="pl-PL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6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  <m:r>
                            <a:rPr lang="pl-PL" sz="6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6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l-PL" sz="6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pl-PL" sz="6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l-PL" sz="6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pl-PL" sz="6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</m:num>
                        <m:den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</m:den>
                      </m:f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lang="pl-PL" sz="6600" b="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:endParaRPr lang="en-US" sz="66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E7C95E89-E278-C171-E214-4613808FC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0" y="7964935"/>
                <a:ext cx="22641273" cy="31304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CBB03FD8-3529-3A08-4617-5E3DA9DB777A}"/>
                  </a:ext>
                </a:extLst>
              </p:cNvPr>
              <p:cNvSpPr txBox="1"/>
              <p:nvPr/>
            </p:nvSpPr>
            <p:spPr>
              <a:xfrm>
                <a:off x="1938580" y="5526597"/>
                <a:ext cx="21718693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𝑥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CBB03FD8-3529-3A08-4617-5E3DA9DB7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580" y="5526597"/>
                <a:ext cx="21718693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Pismo odręczne 4">
                <a:extLst>
                  <a:ext uri="{FF2B5EF4-FFF2-40B4-BE49-F238E27FC236}">
                    <a16:creationId xmlns:a16="http://schemas.microsoft.com/office/drawing/2014/main" id="{9429F4FA-53E6-CED4-5DB0-FE0414C59CB6}"/>
                  </a:ext>
                </a:extLst>
              </p14:cNvPr>
              <p14:cNvContentPartPr/>
              <p14:nvPr/>
            </p14:nvContentPartPr>
            <p14:xfrm>
              <a:off x="5827680" y="6420960"/>
              <a:ext cx="13883040" cy="1987920"/>
            </p14:xfrm>
          </p:contentPart>
        </mc:Choice>
        <mc:Fallback>
          <p:pic>
            <p:nvPicPr>
              <p:cNvPr id="5" name="Pismo odręczne 4">
                <a:extLst>
                  <a:ext uri="{FF2B5EF4-FFF2-40B4-BE49-F238E27FC236}">
                    <a16:creationId xmlns:a16="http://schemas.microsoft.com/office/drawing/2014/main" id="{9429F4FA-53E6-CED4-5DB0-FE0414C59C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8320" y="6411600"/>
                <a:ext cx="13901760" cy="200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984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W</a:t>
            </a:r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hat is the interpolation?</a:t>
            </a:r>
            <a:r>
              <a:rPr lang="pl-PL" sz="4400" b="0" i="0" dirty="0">
                <a:solidFill>
                  <a:srgbClr val="000000"/>
                </a:solidFill>
                <a:effectLst/>
                <a:latin typeface="MathJax_Main"/>
              </a:rPr>
              <a:t> 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4151702"/>
            <a:ext cx="17857066" cy="4985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The problem of interpolation is to find a function that:</a:t>
            </a:r>
            <a:endParaRPr lang="pl-PL" sz="54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r>
              <a:rPr lang="pl-PL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	</a:t>
            </a:r>
          </a:p>
          <a:p>
            <a:r>
              <a:rPr lang="pl-PL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	</a:t>
            </a:r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passes through the points </a:t>
            </a:r>
            <a:r>
              <a:rPr lang="pl-PL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was</a:t>
            </a:r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 specify (called</a:t>
            </a:r>
            <a:r>
              <a:rPr lang="pl-PL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54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</a:t>
            </a:r>
            <a:r>
              <a:rPr lang="pl-PL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.</a:t>
            </a:r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 nodes) </a:t>
            </a:r>
            <a:endParaRPr lang="pl-PL" sz="54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r>
              <a:rPr lang="pl-PL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	</a:t>
            </a:r>
          </a:p>
          <a:p>
            <a:endParaRPr lang="pl-PL" sz="54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r>
              <a:rPr lang="pl-PL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	</a:t>
            </a:r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determines the value for all points in the </a:t>
            </a:r>
            <a:r>
              <a:rPr lang="pl-PL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i. </a:t>
            </a:r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interval.</a:t>
            </a:r>
          </a:p>
        </p:txBody>
      </p:sp>
    </p:spTree>
    <p:extLst>
      <p:ext uri="{BB962C8B-B14F-4D97-AF65-F5344CB8AC3E}">
        <p14:creationId xmlns:p14="http://schemas.microsoft.com/office/powerpoint/2010/main" val="199247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Lagrange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polinomial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4279675"/>
            <a:ext cx="1994126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6000" dirty="0">
                <a:solidFill>
                  <a:schemeClr val="accent1"/>
                </a:solidFill>
                <a:cs typeface="Poppins SemiBold" panose="02000000000000000000" pitchFamily="2" charset="0"/>
              </a:rPr>
              <a:t>Let's check the values of this polynomial in the following nodes: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E7C95E89-E278-C171-E214-4613808FC79C}"/>
                  </a:ext>
                </a:extLst>
              </p:cNvPr>
              <p:cNvSpPr txBox="1"/>
              <p:nvPr/>
            </p:nvSpPr>
            <p:spPr>
              <a:xfrm>
                <a:off x="1016000" y="7964935"/>
                <a:ext cx="22641273" cy="31304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𝑤</m:t>
                          </m:r>
                        </m:e>
                        <m: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r>
                            <a:rPr lang="pl-PL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6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sz="6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l-PL" sz="6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𝟓</m:t>
                              </m:r>
                            </m:sub>
                          </m:sSub>
                          <m:r>
                            <a:rPr lang="pl-PL" sz="6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l-PL" sz="6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pl-PL" sz="6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  <m:r>
                            <a:rPr lang="pl-PL" sz="6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6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l-PL" sz="6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𝟓</m:t>
                              </m:r>
                            </m:sub>
                          </m:sSub>
                          <m:r>
                            <a:rPr lang="pl-PL" sz="6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l-PL" sz="6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𝟓</m:t>
                              </m:r>
                            </m:sub>
                          </m:sSub>
                          <m:r>
                            <a:rPr lang="pl-PL" sz="6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</m:num>
                        <m:den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pl-PL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</m:den>
                      </m:f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lang="pl-PL" sz="6600" b="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:endParaRPr lang="en-US" sz="66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E7C95E89-E278-C171-E214-4613808FC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0" y="7964935"/>
                <a:ext cx="22641273" cy="31304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CBB03FD8-3529-3A08-4617-5E3DA9DB777A}"/>
                  </a:ext>
                </a:extLst>
              </p:cNvPr>
              <p:cNvSpPr txBox="1"/>
              <p:nvPr/>
            </p:nvSpPr>
            <p:spPr>
              <a:xfrm>
                <a:off x="1938580" y="5526597"/>
                <a:ext cx="21718693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𝑥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CBB03FD8-3529-3A08-4617-5E3DA9DB7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580" y="5526597"/>
                <a:ext cx="21718693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Pismo odręczne 4">
                <a:extLst>
                  <a:ext uri="{FF2B5EF4-FFF2-40B4-BE49-F238E27FC236}">
                    <a16:creationId xmlns:a16="http://schemas.microsoft.com/office/drawing/2014/main" id="{56D3F3F6-7523-E3D5-BF55-8FAD594F105E}"/>
                  </a:ext>
                </a:extLst>
              </p14:cNvPr>
              <p14:cNvContentPartPr/>
              <p14:nvPr/>
            </p14:nvContentPartPr>
            <p14:xfrm>
              <a:off x="22793040" y="9482040"/>
              <a:ext cx="1074240" cy="159480"/>
            </p14:xfrm>
          </p:contentPart>
        </mc:Choice>
        <mc:Fallback>
          <p:pic>
            <p:nvPicPr>
              <p:cNvPr id="5" name="Pismo odręczne 4">
                <a:extLst>
                  <a:ext uri="{FF2B5EF4-FFF2-40B4-BE49-F238E27FC236}">
                    <a16:creationId xmlns:a16="http://schemas.microsoft.com/office/drawing/2014/main" id="{56D3F3F6-7523-E3D5-BF55-8FAD594F10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783680" y="9472680"/>
                <a:ext cx="1092960" cy="1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983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Lagrange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polinomial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2827293" y="4279675"/>
                <a:ext cx="19941268" cy="36933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pl-PL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The </a:t>
                </a:r>
                <a:r>
                  <a:rPr lang="pl-PL" sz="6000" dirty="0" err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base</a:t>
                </a:r>
                <a:r>
                  <a:rPr lang="pl-PL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polynomial in a given node has the value </a:t>
                </a:r>
                <a14:m>
                  <m:oMath xmlns:m="http://schemas.openxmlformats.org/officeDocument/2006/math"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1</m:t>
                    </m:r>
                  </m:oMath>
                </a14:m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and in the rest it is </a:t>
                </a:r>
                <a14:m>
                  <m:oMath xmlns:m="http://schemas.openxmlformats.org/officeDocument/2006/math">
                    <m:r>
                      <a:rPr lang="pl-PL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0</m:t>
                    </m:r>
                  </m:oMath>
                </a14:m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.</a:t>
                </a:r>
              </a:p>
              <a:p>
                <a:pPr algn="just"/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In order to emphasize which node has a value equal to </a:t>
                </a:r>
                <a14:m>
                  <m:oMath xmlns:m="http://schemas.openxmlformats.org/officeDocument/2006/math"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1</m:t>
                    </m:r>
                  </m:oMath>
                </a14:m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, we use the index </a:t>
                </a:r>
                <a14:m>
                  <m:oMath xmlns:m="http://schemas.openxmlformats.org/officeDocument/2006/math"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0</m:t>
                    </m:r>
                  </m:oMath>
                </a14:m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next to </a:t>
                </a:r>
                <a14:m>
                  <m:oMath xmlns:m="http://schemas.openxmlformats.org/officeDocument/2006/math"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𝑊</m:t>
                    </m:r>
                  </m:oMath>
                </a14:m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denoting the polynomial</a:t>
                </a:r>
                <a:r>
                  <a:rPr lang="pl-PL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.</a:t>
                </a:r>
                <a:endParaRPr lang="en-US" sz="60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4279675"/>
                <a:ext cx="19941268" cy="3693319"/>
              </a:xfrm>
              <a:prstGeom prst="rect">
                <a:avLst/>
              </a:prstGeom>
              <a:blipFill>
                <a:blip r:embed="rId4"/>
                <a:stretch>
                  <a:fillRect l="-2323" t="-6271" r="-2293" b="-1155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50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0855F62-3580-4C41-BA25-834E144C1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400" y="0"/>
            <a:ext cx="18691200" cy="11880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Pismo odręczne 1">
                <a:extLst>
                  <a:ext uri="{FF2B5EF4-FFF2-40B4-BE49-F238E27FC236}">
                    <a16:creationId xmlns:a16="http://schemas.microsoft.com/office/drawing/2014/main" id="{E471ACB2-5DF8-6DB5-F18B-45923A43ADA4}"/>
                  </a:ext>
                </a:extLst>
              </p14:cNvPr>
              <p14:cNvContentPartPr/>
              <p14:nvPr/>
            </p14:nvContentPartPr>
            <p14:xfrm>
              <a:off x="3222360" y="218880"/>
              <a:ext cx="18218520" cy="11648880"/>
            </p14:xfrm>
          </p:contentPart>
        </mc:Choice>
        <mc:Fallback>
          <p:pic>
            <p:nvPicPr>
              <p:cNvPr id="2" name="Pismo odręczne 1">
                <a:extLst>
                  <a:ext uri="{FF2B5EF4-FFF2-40B4-BE49-F238E27FC236}">
                    <a16:creationId xmlns:a16="http://schemas.microsoft.com/office/drawing/2014/main" id="{E471ACB2-5DF8-6DB5-F18B-45923A43AD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3000" y="209520"/>
                <a:ext cx="18237240" cy="1166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943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48CFCFA6-E702-5406-E76B-4AEA612AC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400" y="0"/>
            <a:ext cx="18691200" cy="11880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Pismo odręczne 1">
                <a:extLst>
                  <a:ext uri="{FF2B5EF4-FFF2-40B4-BE49-F238E27FC236}">
                    <a16:creationId xmlns:a16="http://schemas.microsoft.com/office/drawing/2014/main" id="{393F2306-D49A-F268-5133-A6148ADEEF5D}"/>
                  </a:ext>
                </a:extLst>
              </p14:cNvPr>
              <p14:cNvContentPartPr/>
              <p14:nvPr/>
            </p14:nvContentPartPr>
            <p14:xfrm>
              <a:off x="2625480" y="-79200"/>
              <a:ext cx="5390280" cy="1550880"/>
            </p14:xfrm>
          </p:contentPart>
        </mc:Choice>
        <mc:Fallback>
          <p:pic>
            <p:nvPicPr>
              <p:cNvPr id="2" name="Pismo odręczne 1">
                <a:extLst>
                  <a:ext uri="{FF2B5EF4-FFF2-40B4-BE49-F238E27FC236}">
                    <a16:creationId xmlns:a16="http://schemas.microsoft.com/office/drawing/2014/main" id="{393F2306-D49A-F268-5133-A6148ADEEF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16120" y="-88560"/>
                <a:ext cx="5409000" cy="156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317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258D1D1B-C9CF-5C7A-F94F-739AB5F58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400" y="0"/>
            <a:ext cx="18691200" cy="11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4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Lagrange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polinomial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4279675"/>
            <a:ext cx="19941268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6000" dirty="0">
                <a:solidFill>
                  <a:schemeClr val="accent1"/>
                </a:solidFill>
                <a:cs typeface="Poppins SemiBold" panose="02000000000000000000" pitchFamily="2" charset="0"/>
              </a:rPr>
              <a:t>If we multiply each of the polynomials </a:t>
            </a:r>
            <a:r>
              <a:rPr lang="en-US" sz="60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w_i</a:t>
            </a:r>
            <a:r>
              <a:rPr lang="en-US" sz="6000" dirty="0">
                <a:solidFill>
                  <a:schemeClr val="accent1"/>
                </a:solidFill>
                <a:cs typeface="Poppins SemiBold" panose="02000000000000000000" pitchFamily="2" charset="0"/>
              </a:rPr>
              <a:t>(x) by f(</a:t>
            </a:r>
            <a:r>
              <a:rPr lang="en-US" sz="60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x_i</a:t>
            </a:r>
            <a:r>
              <a:rPr lang="en-US" sz="6000" dirty="0">
                <a:solidFill>
                  <a:schemeClr val="accent1"/>
                </a:solidFill>
                <a:cs typeface="Poppins SemiBold" panose="02000000000000000000" pitchFamily="2" charset="0"/>
              </a:rPr>
              <a:t>) and then sum them all, we will get the polynomial: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FF882FBC-4637-8E77-F079-71E2FD541A20}"/>
                  </a:ext>
                </a:extLst>
              </p:cNvPr>
              <p:cNvSpPr txBox="1"/>
              <p:nvPr/>
            </p:nvSpPr>
            <p:spPr>
              <a:xfrm>
                <a:off x="2827293" y="6858000"/>
                <a:ext cx="19941268" cy="3749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𝑊</m:t>
                    </m:r>
                    <m:d>
                      <m:dPr>
                        <m:ctrlP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sSub>
                      <m:sSubPr>
                        <m:ctrlP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𝑤</m:t>
                        </m:r>
                      </m:e>
                      <m:sub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+</m:t>
                    </m:r>
                    <m:sSub>
                      <m:sSubPr>
                        <m:ctrlP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𝑤</m:t>
                        </m:r>
                      </m:e>
                      <m:sub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  <m:r>
                      <a:rPr lang="pl-PL" sz="6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6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6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l-PL" sz="6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+</m:t>
                    </m:r>
                    <m:sSub>
                      <m:sSubPr>
                        <m:ctrlP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𝑤</m:t>
                        </m:r>
                      </m:e>
                      <m:sub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  <m:r>
                      <a:rPr lang="pl-PL" sz="6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6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6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  <m:r>
                      <a:rPr lang="pl-PL" sz="6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+</m:t>
                    </m:r>
                  </m:oMath>
                </a14:m>
                <a:r>
                  <a:rPr lang="pl-PL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𝑤</m:t>
                        </m:r>
                      </m:e>
                      <m:sub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  <m:r>
                      <a:rPr lang="pl-PL" sz="6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6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6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pl-PL" sz="6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+</m:t>
                    </m:r>
                  </m:oMath>
                </a14:m>
                <a:r>
                  <a:rPr lang="pl-PL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𝑤</m:t>
                        </m:r>
                      </m:e>
                      <m:sub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  <m:r>
                      <a:rPr lang="pl-PL" sz="6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6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6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pl-PL" sz="6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+</m:t>
                    </m:r>
                  </m:oMath>
                </a14:m>
                <a:r>
                  <a:rPr lang="pl-PL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𝑤</m:t>
                        </m:r>
                      </m:e>
                      <m:sub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  <m:r>
                      <a:rPr lang="pl-PL" sz="6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6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6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</m:oMath>
                </a14:m>
                <a:endParaRPr lang="pl-PL" sz="6000" b="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:endParaRPr lang="pl-PL" sz="60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6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</m:t>
                        </m:r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=1</m:t>
                        </m:r>
                      </m:sub>
                      <m:sup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6</m:t>
                        </m:r>
                      </m:sup>
                      <m:e>
                        <m:sSub>
                          <m:sSubPr>
                            <m:ctrlP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</m:d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𝑓</m:t>
                        </m:r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(</m:t>
                        </m:r>
                        <m:sSub>
                          <m:sSubPr>
                            <m:ctrlP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pl-PL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= …</a:t>
                </a:r>
                <a:endParaRPr lang="en-US" sz="60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FF882FBC-4637-8E77-F079-71E2FD541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6858000"/>
                <a:ext cx="19941268" cy="3749103"/>
              </a:xfrm>
              <a:prstGeom prst="rect">
                <a:avLst/>
              </a:prstGeom>
              <a:blipFill>
                <a:blip r:embed="rId4"/>
                <a:stretch>
                  <a:fillRect b="-1122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79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Lagrange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polinomial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88268E2C-0E4C-8FD9-84D8-F5B7D564E08C}"/>
                  </a:ext>
                </a:extLst>
              </p:cNvPr>
              <p:cNvSpPr txBox="1"/>
              <p:nvPr/>
            </p:nvSpPr>
            <p:spPr>
              <a:xfrm>
                <a:off x="2243667" y="4236972"/>
                <a:ext cx="12208932" cy="12615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𝑓</m:t>
                      </m:r>
                      <m:d>
                        <m:dPr>
                          <m:ctrlPr>
                            <a:rPr lang="pl-PL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3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pl-PL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l-PL" sz="3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  <m:r>
                                <a:rPr lang="pl-PL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sz="3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l-PL" sz="3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  <m:r>
                                <a:rPr lang="pl-PL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sz="3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l-PL" sz="3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  <m:r>
                                <a:rPr lang="pl-PL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sz="3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l-PL" sz="3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  <m:r>
                                <a:rPr lang="pl-PL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sz="3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l-PL" sz="3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  <m:r>
                                <a:rPr lang="pl-PL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sz="3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pl-PL" sz="3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sz="3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3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l-PL" sz="3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3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3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l-PL" sz="3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sz="3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3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l-PL" sz="3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3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3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l-PL" sz="3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sz="3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3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l-PL" sz="3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3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3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l-PL" sz="3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sz="3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3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l-PL" sz="3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3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3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l-PL" sz="3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sz="3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3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l-PL" sz="3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3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3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pl-PL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+</m:t>
                      </m:r>
                    </m:oMath>
                  </m:oMathPara>
                </a14:m>
                <a:endParaRPr lang="pl-P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88268E2C-0E4C-8FD9-84D8-F5B7D564E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667" y="4236972"/>
                <a:ext cx="12208932" cy="1261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pole tekstowe 6">
                <a:extLst>
                  <a:ext uri="{FF2B5EF4-FFF2-40B4-BE49-F238E27FC236}">
                    <a16:creationId xmlns:a16="http://schemas.microsoft.com/office/drawing/2014/main" id="{5FF236A5-F632-A555-087B-31FA1360E943}"/>
                  </a:ext>
                </a:extLst>
              </p:cNvPr>
              <p:cNvSpPr txBox="1"/>
              <p:nvPr/>
            </p:nvSpPr>
            <p:spPr>
              <a:xfrm>
                <a:off x="2243667" y="6066303"/>
                <a:ext cx="12208932" cy="12615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𝑓</m:t>
                      </m:r>
                      <m:d>
                        <m:dPr>
                          <m:ctrlPr>
                            <a:rPr lang="pl-PL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3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pl-P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pl-PL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+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7" name="pole tekstowe 6">
                <a:extLst>
                  <a:ext uri="{FF2B5EF4-FFF2-40B4-BE49-F238E27FC236}">
                    <a16:creationId xmlns:a16="http://schemas.microsoft.com/office/drawing/2014/main" id="{5FF236A5-F632-A555-087B-31FA1360E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667" y="6066303"/>
                <a:ext cx="12208932" cy="12615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588AC455-4B73-4FB4-C3A2-137FCE78D173}"/>
                  </a:ext>
                </a:extLst>
              </p:cNvPr>
              <p:cNvSpPr txBox="1"/>
              <p:nvPr/>
            </p:nvSpPr>
            <p:spPr>
              <a:xfrm>
                <a:off x="2243667" y="8217465"/>
                <a:ext cx="122089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…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588AC455-4B73-4FB4-C3A2-137FCE78D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667" y="8217465"/>
                <a:ext cx="12208932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D8495F90-282B-0EB6-9AE5-5113E931C8E8}"/>
                  </a:ext>
                </a:extLst>
              </p:cNvPr>
              <p:cNvSpPr txBox="1"/>
              <p:nvPr/>
            </p:nvSpPr>
            <p:spPr>
              <a:xfrm>
                <a:off x="2243667" y="9622303"/>
                <a:ext cx="12208932" cy="12615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𝑓</m:t>
                      </m:r>
                      <m:d>
                        <m:dPr>
                          <m:ctrlPr>
                            <a:rPr lang="pl-PL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3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pl-P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l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l-PL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D8495F90-282B-0EB6-9AE5-5113E931C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667" y="9622303"/>
                <a:ext cx="12208932" cy="12615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87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Lagrange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polinomial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4279675"/>
            <a:ext cx="19941268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6000" dirty="0">
                <a:solidFill>
                  <a:schemeClr val="accent1"/>
                </a:solidFill>
                <a:cs typeface="Poppins SemiBold" panose="02000000000000000000" pitchFamily="2" charset="0"/>
              </a:rPr>
              <a:t>In general, the formula for the Lagrange polynomial for n+1 nodes is as follows: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23CDCC0-A7F0-FB0C-850C-A2A37B9A5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5291" y="5231344"/>
            <a:ext cx="8943330" cy="301092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CEE8D00-5045-DAB2-795A-E86661797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285" y="8654507"/>
            <a:ext cx="22806995" cy="278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Lagrange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polinomial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4279675"/>
            <a:ext cx="1994126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6000" dirty="0">
                <a:solidFill>
                  <a:schemeClr val="accent1"/>
                </a:solidFill>
                <a:cs typeface="Poppins SemiBold" panose="02000000000000000000" pitchFamily="2" charset="0"/>
              </a:rPr>
              <a:t>for example for a straight line: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4F065673-AA67-064C-C358-55DB890213C2}"/>
                  </a:ext>
                </a:extLst>
              </p:cNvPr>
              <p:cNvSpPr txBox="1"/>
              <p:nvPr/>
            </p:nvSpPr>
            <p:spPr>
              <a:xfrm>
                <a:off x="2827293" y="6396335"/>
                <a:ext cx="19941268" cy="1738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6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𝑊</m:t>
                      </m:r>
                      <m:d>
                        <m:dPr>
                          <m:ctrlP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pl-PL" sz="6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l-PL" sz="6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l-PL" sz="6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l-PL" sz="6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𝑓</m:t>
                      </m:r>
                      <m:d>
                        <m:dPr>
                          <m:ctrlP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6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l-PL" sz="6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l-PL" sz="6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l-PL" sz="6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𝑓</m:t>
                      </m:r>
                      <m:r>
                        <a:rPr lang="pl-PL" sz="6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pl-PL" sz="6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lang="en-US" sz="60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4F065673-AA67-064C-C358-55DB89021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6396335"/>
                <a:ext cx="19941268" cy="17381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32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Lagrange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polinomial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2827293" y="4279675"/>
                <a:ext cx="19941268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What will this look like for a parabola</a:t>
                </a:r>
                <a:r>
                  <a:rPr lang="pl-PL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pl-PL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𝑛</m:t>
                    </m:r>
                    <m:r>
                      <a:rPr lang="pl-PL" sz="6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+1</m:t>
                    </m:r>
                    <m:r>
                      <a:rPr lang="pl-PL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=3</m:t>
                    </m:r>
                    <m:r>
                      <a:rPr lang="pl-PL" sz="6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</m:t>
                    </m:r>
                  </m:oMath>
                </a14:m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?</a:t>
                </a: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4279675"/>
                <a:ext cx="19941268" cy="923330"/>
              </a:xfrm>
              <a:prstGeom prst="rect">
                <a:avLst/>
              </a:prstGeom>
              <a:blipFill>
                <a:blip r:embed="rId4"/>
                <a:stretch>
                  <a:fillRect l="-2323" t="-25000" b="-4868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Obraz 5">
            <a:extLst>
              <a:ext uri="{FF2B5EF4-FFF2-40B4-BE49-F238E27FC236}">
                <a16:creationId xmlns:a16="http://schemas.microsoft.com/office/drawing/2014/main" id="{480C050C-6B35-4EE5-09F0-465562478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76" y="5653194"/>
            <a:ext cx="23736048" cy="289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1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W</a:t>
            </a:r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hat is the interpolation?</a:t>
            </a:r>
            <a:r>
              <a:rPr lang="pl-PL" sz="4400" b="0" i="0" dirty="0">
                <a:solidFill>
                  <a:srgbClr val="000000"/>
                </a:solidFill>
                <a:effectLst/>
                <a:latin typeface="MathJax_Main"/>
              </a:rPr>
              <a:t> 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2827292" y="4151702"/>
                <a:ext cx="19433617" cy="66479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So based on a pair of vectors</a:t>
                </a:r>
                <a:r>
                  <a:rPr lang="pl-PL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(</a:t>
                </a:r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or data stored in an array or whatever)</a:t>
                </a:r>
                <a:r>
                  <a:rPr lang="pl-PL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	</a:t>
                </a:r>
                <a14:m>
                  <m:oMath xmlns:m="http://schemas.openxmlformats.org/officeDocument/2006/math"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1</m:t>
                            </m:r>
                          </m:sub>
                        </m:s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, </m:t>
                        </m:r>
                        <m:sSub>
                          <m:sSub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2</m:t>
                            </m:r>
                          </m:sub>
                        </m:s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,…, </m:t>
                        </m:r>
                        <m:sSub>
                          <m:sSub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pl-PL" sz="5400" b="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r>
                  <a:rPr lang="pl-PL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	</a:t>
                </a:r>
                <a14:m>
                  <m:oMath xmlns:m="http://schemas.openxmlformats.org/officeDocument/2006/math"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𝑓</m:t>
                        </m:r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(</m:t>
                        </m:r>
                        <m:sSub>
                          <m:sSubPr>
                            <m:ctrlP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1</m:t>
                            </m:r>
                          </m:sub>
                        </m:s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)</m:t>
                        </m:r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,</m:t>
                        </m:r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𝑓</m:t>
                        </m:r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(</m:t>
                        </m:r>
                        <m:sSub>
                          <m:sSubPr>
                            <m:ctrlP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2</m:t>
                            </m:r>
                          </m:sub>
                        </m:s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)</m:t>
                        </m:r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,…, </m:t>
                        </m:r>
                        <m:sSub>
                          <m:sSubPr>
                            <m:ctrlP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𝑓</m:t>
                            </m:r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(</m:t>
                            </m:r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)</m:t>
                        </m:r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, …,</m:t>
                        </m:r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𝑓</m:t>
                        </m:r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(</m:t>
                        </m:r>
                        <m:sSub>
                          <m:sSubPr>
                            <m:ctrlP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𝑛</m:t>
                            </m:r>
                          </m:sub>
                        </m:s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)</m:t>
                        </m:r>
                      </m:e>
                    </m:d>
                  </m:oMath>
                </a14:m>
                <a:endParaRPr lang="pl-PL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endParaRPr lang="pl-PL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Find a function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𝐹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</m:t>
                    </m:r>
                  </m:oMath>
                </a14:m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𝑊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</m:t>
                    </m:r>
                  </m:oMath>
                </a14:m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that satisfies the conditions:</a:t>
                </a:r>
                <a:endParaRPr lang="pl-PL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r>
                  <a:rPr lang="pl-PL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	</a:t>
                </a:r>
                <a14:m>
                  <m:oMath xmlns:m="http://schemas.openxmlformats.org/officeDocument/2006/math">
                    <m:r>
                      <a:rPr lang="pl-PL" sz="5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∀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𝑖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=0, …, 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𝑛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                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𝑊</m:t>
                    </m:r>
                    <m:d>
                      <m:d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pl-PL" sz="5400" b="0" dirty="0">
                  <a:solidFill>
                    <a:schemeClr val="accent1"/>
                  </a:solidFill>
                  <a:ea typeface="Cambria Math" panose="02040503050406030204" pitchFamily="18" charset="0"/>
                  <a:cs typeface="Poppins SemiBold" panose="02000000000000000000" pitchFamily="2" charset="0"/>
                </a:endParaRPr>
              </a:p>
              <a:p>
                <a:r>
                  <a:rPr lang="pl-PL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	</a:t>
                </a:r>
                <a14:m>
                  <m:oMath xmlns:m="http://schemas.openxmlformats.org/officeDocument/2006/math"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∀</m:t>
                    </m:r>
                    <m:r>
                      <a:rPr lang="pl-PL" sz="5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  <m:r>
                      <m:rPr>
                        <m:sty m:val="p"/>
                      </m:rPr>
                      <a:rPr lang="pl-PL" sz="5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x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0</m:t>
                            </m:r>
                          </m:sub>
                        </m:s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, </m:t>
                        </m:r>
                        <m:sSub>
                          <m:sSub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               ∃ !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𝑊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)</m:t>
                    </m:r>
                  </m:oMath>
                </a14:m>
                <a:endParaRPr lang="pl-PL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endParaRPr lang="pl-PL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2" y="4151702"/>
                <a:ext cx="19433617" cy="6647974"/>
              </a:xfrm>
              <a:prstGeom prst="rect">
                <a:avLst/>
              </a:prstGeom>
              <a:blipFill>
                <a:blip r:embed="rId3"/>
                <a:stretch>
                  <a:fillRect l="-2164" t="-3208" r="-50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46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Lagrange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polinomial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788BB9EA-0458-C2DF-8817-C92840FB5F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6887298"/>
                  </p:ext>
                </p:extLst>
              </p:nvPr>
            </p:nvGraphicFramePr>
            <p:xfrm>
              <a:off x="2744957" y="4395893"/>
              <a:ext cx="4996964" cy="67589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8482">
                      <a:extLst>
                        <a:ext uri="{9D8B030D-6E8A-4147-A177-3AD203B41FA5}">
                          <a16:colId xmlns:a16="http://schemas.microsoft.com/office/drawing/2014/main" val="3632141567"/>
                        </a:ext>
                      </a:extLst>
                    </a:gridCol>
                    <a:gridCol w="2498482">
                      <a:extLst>
                        <a:ext uri="{9D8B030D-6E8A-4147-A177-3AD203B41FA5}">
                          <a16:colId xmlns:a16="http://schemas.microsoft.com/office/drawing/2014/main" val="1176680692"/>
                        </a:ext>
                      </a:extLst>
                    </a:gridCol>
                  </a:tblGrid>
                  <a:tr h="13517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6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660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l-PL" sz="660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6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66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pl-PL" sz="6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l-PL" sz="6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l-PL" sz="6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pl-PL" sz="6600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pl-PL" sz="6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7457527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-0.750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7051936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8,000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1858646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1,875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7213173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1,250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84787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788BB9EA-0458-C2DF-8817-C92840FB5F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6887298"/>
                  </p:ext>
                </p:extLst>
              </p:nvPr>
            </p:nvGraphicFramePr>
            <p:xfrm>
              <a:off x="2744957" y="4395893"/>
              <a:ext cx="4996964" cy="67589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8482">
                      <a:extLst>
                        <a:ext uri="{9D8B030D-6E8A-4147-A177-3AD203B41FA5}">
                          <a16:colId xmlns:a16="http://schemas.microsoft.com/office/drawing/2014/main" val="3632141567"/>
                        </a:ext>
                      </a:extLst>
                    </a:gridCol>
                    <a:gridCol w="2498482">
                      <a:extLst>
                        <a:ext uri="{9D8B030D-6E8A-4147-A177-3AD203B41FA5}">
                          <a16:colId xmlns:a16="http://schemas.microsoft.com/office/drawing/2014/main" val="1176680692"/>
                        </a:ext>
                      </a:extLst>
                    </a:gridCol>
                  </a:tblGrid>
                  <a:tr h="135178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4"/>
                          <a:stretch>
                            <a:fillRect l="-243" t="-450" r="-100730" b="-4153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4"/>
                          <a:stretch>
                            <a:fillRect l="-100488" t="-450" r="-976" b="-4153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7457527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-0.750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7051936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8,000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1858646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1,875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7213173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1,250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847873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Obraz 4">
            <a:extLst>
              <a:ext uri="{FF2B5EF4-FFF2-40B4-BE49-F238E27FC236}">
                <a16:creationId xmlns:a16="http://schemas.microsoft.com/office/drawing/2014/main" id="{B59E6D45-E844-09CE-6CA5-B0805E4A3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334" y="5850216"/>
            <a:ext cx="12986623" cy="298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4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Lagrange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polinomial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788BB9EA-0458-C2DF-8817-C92840FB5F9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44957" y="4395893"/>
              <a:ext cx="4996964" cy="67589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8482">
                      <a:extLst>
                        <a:ext uri="{9D8B030D-6E8A-4147-A177-3AD203B41FA5}">
                          <a16:colId xmlns:a16="http://schemas.microsoft.com/office/drawing/2014/main" val="3632141567"/>
                        </a:ext>
                      </a:extLst>
                    </a:gridCol>
                    <a:gridCol w="2498482">
                      <a:extLst>
                        <a:ext uri="{9D8B030D-6E8A-4147-A177-3AD203B41FA5}">
                          <a16:colId xmlns:a16="http://schemas.microsoft.com/office/drawing/2014/main" val="1176680692"/>
                        </a:ext>
                      </a:extLst>
                    </a:gridCol>
                  </a:tblGrid>
                  <a:tr h="13517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6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660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l-PL" sz="660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6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66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pl-PL" sz="6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l-PL" sz="6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l-PL" sz="6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pl-PL" sz="6600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pl-PL" sz="6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7457527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-0.750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7051936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8,000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1858646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1,875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7213173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1,250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84787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788BB9EA-0458-C2DF-8817-C92840FB5F9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44957" y="4395893"/>
              <a:ext cx="4996964" cy="67589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8482">
                      <a:extLst>
                        <a:ext uri="{9D8B030D-6E8A-4147-A177-3AD203B41FA5}">
                          <a16:colId xmlns:a16="http://schemas.microsoft.com/office/drawing/2014/main" val="3632141567"/>
                        </a:ext>
                      </a:extLst>
                    </a:gridCol>
                    <a:gridCol w="2498482">
                      <a:extLst>
                        <a:ext uri="{9D8B030D-6E8A-4147-A177-3AD203B41FA5}">
                          <a16:colId xmlns:a16="http://schemas.microsoft.com/office/drawing/2014/main" val="1176680692"/>
                        </a:ext>
                      </a:extLst>
                    </a:gridCol>
                  </a:tblGrid>
                  <a:tr h="135178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4"/>
                          <a:stretch>
                            <a:fillRect l="-243" t="-450" r="-100730" b="-4153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4"/>
                          <a:stretch>
                            <a:fillRect l="-100488" t="-450" r="-976" b="-4153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7457527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-0.750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7051936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8,000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1858646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1,875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7213173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1,250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847873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Obraz 3">
            <a:extLst>
              <a:ext uri="{FF2B5EF4-FFF2-40B4-BE49-F238E27FC236}">
                <a16:creationId xmlns:a16="http://schemas.microsoft.com/office/drawing/2014/main" id="{AC884A0A-2B7A-69CC-EE12-857782E57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469" y="4232776"/>
            <a:ext cx="15812025" cy="335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Lagrange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polinomial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788BB9EA-0458-C2DF-8817-C92840FB5F9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44957" y="4395893"/>
              <a:ext cx="4996964" cy="67589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8482">
                      <a:extLst>
                        <a:ext uri="{9D8B030D-6E8A-4147-A177-3AD203B41FA5}">
                          <a16:colId xmlns:a16="http://schemas.microsoft.com/office/drawing/2014/main" val="3632141567"/>
                        </a:ext>
                      </a:extLst>
                    </a:gridCol>
                    <a:gridCol w="2498482">
                      <a:extLst>
                        <a:ext uri="{9D8B030D-6E8A-4147-A177-3AD203B41FA5}">
                          <a16:colId xmlns:a16="http://schemas.microsoft.com/office/drawing/2014/main" val="1176680692"/>
                        </a:ext>
                      </a:extLst>
                    </a:gridCol>
                  </a:tblGrid>
                  <a:tr h="13517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6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660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l-PL" sz="660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6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66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pl-PL" sz="6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l-PL" sz="6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l-PL" sz="6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pl-PL" sz="6600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pl-PL" sz="6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7457527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-0.750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7051936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8,000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1858646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1,875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7213173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1,250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84787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788BB9EA-0458-C2DF-8817-C92840FB5F9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44957" y="4395893"/>
              <a:ext cx="4996964" cy="67589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8482">
                      <a:extLst>
                        <a:ext uri="{9D8B030D-6E8A-4147-A177-3AD203B41FA5}">
                          <a16:colId xmlns:a16="http://schemas.microsoft.com/office/drawing/2014/main" val="3632141567"/>
                        </a:ext>
                      </a:extLst>
                    </a:gridCol>
                    <a:gridCol w="2498482">
                      <a:extLst>
                        <a:ext uri="{9D8B030D-6E8A-4147-A177-3AD203B41FA5}">
                          <a16:colId xmlns:a16="http://schemas.microsoft.com/office/drawing/2014/main" val="1176680692"/>
                        </a:ext>
                      </a:extLst>
                    </a:gridCol>
                  </a:tblGrid>
                  <a:tr h="135178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4"/>
                          <a:stretch>
                            <a:fillRect l="-243" t="-450" r="-100730" b="-4153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4"/>
                          <a:stretch>
                            <a:fillRect l="-100488" t="-450" r="-976" b="-4153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7457527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-0.750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7051936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8,000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1858646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1,875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7213173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1,250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847873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Obraz 4">
            <a:extLst>
              <a:ext uri="{FF2B5EF4-FFF2-40B4-BE49-F238E27FC236}">
                <a16:creationId xmlns:a16="http://schemas.microsoft.com/office/drawing/2014/main" id="{577F21CA-4AEC-F71F-9BE7-C2C38E418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646" y="3957809"/>
            <a:ext cx="16022082" cy="381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5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Lagrange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polinomial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788BB9EA-0458-C2DF-8817-C92840FB5F9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44957" y="4395893"/>
              <a:ext cx="4996964" cy="67589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8482">
                      <a:extLst>
                        <a:ext uri="{9D8B030D-6E8A-4147-A177-3AD203B41FA5}">
                          <a16:colId xmlns:a16="http://schemas.microsoft.com/office/drawing/2014/main" val="3632141567"/>
                        </a:ext>
                      </a:extLst>
                    </a:gridCol>
                    <a:gridCol w="2498482">
                      <a:extLst>
                        <a:ext uri="{9D8B030D-6E8A-4147-A177-3AD203B41FA5}">
                          <a16:colId xmlns:a16="http://schemas.microsoft.com/office/drawing/2014/main" val="1176680692"/>
                        </a:ext>
                      </a:extLst>
                    </a:gridCol>
                  </a:tblGrid>
                  <a:tr h="13517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6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660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l-PL" sz="660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6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66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pl-PL" sz="6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l-PL" sz="6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l-PL" sz="6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pl-PL" sz="6600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pl-PL" sz="6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7457527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-0.750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7051936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8,000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1858646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1,875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7213173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1,250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84787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788BB9EA-0458-C2DF-8817-C92840FB5F9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44957" y="4395893"/>
              <a:ext cx="4996964" cy="67589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8482">
                      <a:extLst>
                        <a:ext uri="{9D8B030D-6E8A-4147-A177-3AD203B41FA5}">
                          <a16:colId xmlns:a16="http://schemas.microsoft.com/office/drawing/2014/main" val="3632141567"/>
                        </a:ext>
                      </a:extLst>
                    </a:gridCol>
                    <a:gridCol w="2498482">
                      <a:extLst>
                        <a:ext uri="{9D8B030D-6E8A-4147-A177-3AD203B41FA5}">
                          <a16:colId xmlns:a16="http://schemas.microsoft.com/office/drawing/2014/main" val="1176680692"/>
                        </a:ext>
                      </a:extLst>
                    </a:gridCol>
                  </a:tblGrid>
                  <a:tr h="135178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4"/>
                          <a:stretch>
                            <a:fillRect l="-243" t="-450" r="-100730" b="-4153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4"/>
                          <a:stretch>
                            <a:fillRect l="-100488" t="-450" r="-976" b="-4153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7457527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-0.750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7051936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8,000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1858646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1,875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7213173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1,250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847873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Obraz 3">
            <a:extLst>
              <a:ext uri="{FF2B5EF4-FFF2-40B4-BE49-F238E27FC236}">
                <a16:creationId xmlns:a16="http://schemas.microsoft.com/office/drawing/2014/main" id="{0663687C-B47D-E9E3-6FA2-E2117EFDC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9336" y="4395893"/>
            <a:ext cx="16334664" cy="379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2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Lagrange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polinomial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788BB9EA-0458-C2DF-8817-C92840FB5F9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44957" y="4395893"/>
              <a:ext cx="4996964" cy="67589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8482">
                      <a:extLst>
                        <a:ext uri="{9D8B030D-6E8A-4147-A177-3AD203B41FA5}">
                          <a16:colId xmlns:a16="http://schemas.microsoft.com/office/drawing/2014/main" val="3632141567"/>
                        </a:ext>
                      </a:extLst>
                    </a:gridCol>
                    <a:gridCol w="2498482">
                      <a:extLst>
                        <a:ext uri="{9D8B030D-6E8A-4147-A177-3AD203B41FA5}">
                          <a16:colId xmlns:a16="http://schemas.microsoft.com/office/drawing/2014/main" val="1176680692"/>
                        </a:ext>
                      </a:extLst>
                    </a:gridCol>
                  </a:tblGrid>
                  <a:tr h="13517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6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660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l-PL" sz="660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6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66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pl-PL" sz="6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l-PL" sz="6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l-PL" sz="66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pl-PL" sz="6600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pl-PL" sz="6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7457527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-0.750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7051936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8,000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1858646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1,875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7213173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1,250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84787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788BB9EA-0458-C2DF-8817-C92840FB5F9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44957" y="4395893"/>
              <a:ext cx="4996964" cy="67589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8482">
                      <a:extLst>
                        <a:ext uri="{9D8B030D-6E8A-4147-A177-3AD203B41FA5}">
                          <a16:colId xmlns:a16="http://schemas.microsoft.com/office/drawing/2014/main" val="3632141567"/>
                        </a:ext>
                      </a:extLst>
                    </a:gridCol>
                    <a:gridCol w="2498482">
                      <a:extLst>
                        <a:ext uri="{9D8B030D-6E8A-4147-A177-3AD203B41FA5}">
                          <a16:colId xmlns:a16="http://schemas.microsoft.com/office/drawing/2014/main" val="1176680692"/>
                        </a:ext>
                      </a:extLst>
                    </a:gridCol>
                  </a:tblGrid>
                  <a:tr h="135178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4"/>
                          <a:stretch>
                            <a:fillRect l="-243" t="-450" r="-100730" b="-4153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4"/>
                          <a:stretch>
                            <a:fillRect l="-100488" t="-450" r="-976" b="-4153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7457527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-0.750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7051936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8,000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1858646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1,875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7213173"/>
                      </a:ext>
                    </a:extLst>
                  </a:tr>
                  <a:tr h="1351780"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6600" dirty="0"/>
                            <a:t>1,250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847873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Obraz 4">
            <a:extLst>
              <a:ext uri="{FF2B5EF4-FFF2-40B4-BE49-F238E27FC236}">
                <a16:creationId xmlns:a16="http://schemas.microsoft.com/office/drawing/2014/main" id="{23E4B634-DD8E-7987-8F79-0AD1498F2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716" y="4395893"/>
            <a:ext cx="16337284" cy="3338360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47F2EBCF-878E-98E7-D243-613E903E7FFE}"/>
              </a:ext>
            </a:extLst>
          </p:cNvPr>
          <p:cNvSpPr/>
          <p:nvPr/>
        </p:nvSpPr>
        <p:spPr>
          <a:xfrm>
            <a:off x="16946880" y="5730240"/>
            <a:ext cx="106680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605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Lagrange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polinomial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3731993"/>
            <a:ext cx="19941268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6000" dirty="0">
                <a:solidFill>
                  <a:schemeClr val="accent1"/>
                </a:solidFill>
                <a:cs typeface="Poppins SemiBold" panose="02000000000000000000" pitchFamily="2" charset="0"/>
              </a:rPr>
              <a:t>By summing the </a:t>
            </a:r>
            <a:r>
              <a:rPr lang="pl-PL" sz="60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bases</a:t>
            </a:r>
            <a:r>
              <a:rPr lang="en-US" sz="6000" dirty="0">
                <a:solidFill>
                  <a:schemeClr val="accent1"/>
                </a:solidFill>
                <a:cs typeface="Poppins SemiBold" panose="02000000000000000000" pitchFamily="2" charset="0"/>
              </a:rPr>
              <a:t> polynomials multiplied by the values in the nodes, we obtain our solution: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74D5A49-65D1-4B3B-2DD6-2AE14D469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344" y="5578652"/>
            <a:ext cx="17575027" cy="633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8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Lagrange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polinomial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2827293" y="3731993"/>
                <a:ext cx="19941268" cy="3156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pl-PL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Lets </a:t>
                </a:r>
                <a:r>
                  <a:rPr lang="pl-PL" sz="6000" dirty="0" err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try</a:t>
                </a:r>
                <a:r>
                  <a:rPr lang="pl-PL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pl-PL" sz="6000" dirty="0" err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another</a:t>
                </a:r>
                <a:r>
                  <a:rPr lang="pl-PL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pl-PL" sz="6000" dirty="0" err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example</a:t>
                </a:r>
                <a:r>
                  <a:rPr lang="pl-PL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pl-PL" sz="6000" dirty="0" err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at</a:t>
                </a:r>
                <a:r>
                  <a:rPr lang="pl-PL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pl-PL" sz="6000" dirty="0" err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home</a:t>
                </a:r>
                <a:r>
                  <a:rPr lang="pl-PL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:</a:t>
                </a:r>
              </a:p>
              <a:p>
                <a:pPr algn="just"/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Find the interpolation polynomial for the function </a:t>
                </a:r>
                <a:endParaRPr lang="pl-PL" sz="60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sin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⁡(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𝜋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 </m:t>
                    </m:r>
                  </m:oMath>
                </a14:m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taking nodes: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6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US" sz="6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0</m:t>
                        </m:r>
                      </m:sub>
                    </m:sSub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=0 </m:t>
                    </m:r>
                    <m:sSub>
                      <m:sSubPr>
                        <m:ctrlPr>
                          <a:rPr lang="en-US" sz="6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6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US" sz="6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f>
                      <m:fPr>
                        <m:ctrlPr>
                          <a:rPr lang="en-US" sz="6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Pr>
                      <m:num>
                        <m:r>
                          <a:rPr lang="en-US" sz="6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1</m:t>
                        </m:r>
                      </m:num>
                      <m:den>
                        <m:r>
                          <a:rPr lang="en-US" sz="6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6</m:t>
                        </m:r>
                      </m:den>
                    </m:f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  <m:sSub>
                      <m:sSubPr>
                        <m:ctrlPr>
                          <a:rPr lang="en-US" sz="6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6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US" sz="6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=</m:t>
                    </m:r>
                    <m:f>
                      <m:fPr>
                        <m:ctrlPr>
                          <a:rPr lang="en-US" sz="6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Pr>
                      <m:num>
                        <m:r>
                          <a:rPr lang="en-US" sz="6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1</m:t>
                        </m:r>
                      </m:num>
                      <m:den>
                        <m:r>
                          <a:rPr lang="en-US" sz="6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60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3731993"/>
                <a:ext cx="19941268" cy="3156185"/>
              </a:xfrm>
              <a:prstGeom prst="rect">
                <a:avLst/>
              </a:prstGeom>
              <a:blipFill>
                <a:blip r:embed="rId4"/>
                <a:stretch>
                  <a:fillRect l="-2323" t="-7336" b="-772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157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Lagrange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polinomial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3669205"/>
            <a:ext cx="19941268" cy="64633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6000" dirty="0">
                <a:solidFill>
                  <a:schemeClr val="accent1"/>
                </a:solidFill>
                <a:cs typeface="Poppins SemiBold" panose="02000000000000000000" pitchFamily="2" charset="0"/>
              </a:rPr>
              <a:t>The Lagrange formula as a numerical method is used to calculate the polynomial value between the interpolation nodes. We do not use this formula to calculate the coefficients of the interpolation polynomial.</a:t>
            </a:r>
          </a:p>
          <a:p>
            <a:pPr algn="just"/>
            <a:r>
              <a:rPr lang="en-US" sz="6000" dirty="0">
                <a:solidFill>
                  <a:schemeClr val="accent1"/>
                </a:solidFill>
                <a:cs typeface="Poppins SemiBold" panose="02000000000000000000" pitchFamily="2" charset="0"/>
              </a:rPr>
              <a:t>This polynomial is a good starting point for deriving other formulas used in numerical methods. That's why it's worth remembering.</a:t>
            </a:r>
          </a:p>
        </p:txBody>
      </p:sp>
    </p:spTree>
    <p:extLst>
      <p:ext uri="{BB962C8B-B14F-4D97-AF65-F5344CB8AC3E}">
        <p14:creationId xmlns:p14="http://schemas.microsoft.com/office/powerpoint/2010/main" val="239730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Lagrange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polinomial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3669205"/>
            <a:ext cx="19941268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6000" dirty="0">
                <a:solidFill>
                  <a:schemeClr val="accent1"/>
                </a:solidFill>
                <a:cs typeface="Poppins SemiBold" panose="02000000000000000000" pitchFamily="2" charset="0"/>
              </a:rPr>
              <a:t>When calculating the value of this polynomial, you can use the matrix: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D145117-D37C-7F60-F063-B691AB3AD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650" y="6126480"/>
            <a:ext cx="15709923" cy="50283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Pismo odręczne 2">
                <a:extLst>
                  <a:ext uri="{FF2B5EF4-FFF2-40B4-BE49-F238E27FC236}">
                    <a16:creationId xmlns:a16="http://schemas.microsoft.com/office/drawing/2014/main" id="{163705BA-CC94-F7D7-E648-3BF9945EFE6E}"/>
                  </a:ext>
                </a:extLst>
              </p14:cNvPr>
              <p14:cNvContentPartPr/>
              <p14:nvPr/>
            </p14:nvContentPartPr>
            <p14:xfrm>
              <a:off x="6026400" y="7414920"/>
              <a:ext cx="1750680" cy="1411560"/>
            </p14:xfrm>
          </p:contentPart>
        </mc:Choice>
        <mc:Fallback>
          <p:pic>
            <p:nvPicPr>
              <p:cNvPr id="3" name="Pismo odręczne 2">
                <a:extLst>
                  <a:ext uri="{FF2B5EF4-FFF2-40B4-BE49-F238E27FC236}">
                    <a16:creationId xmlns:a16="http://schemas.microsoft.com/office/drawing/2014/main" id="{163705BA-CC94-F7D7-E648-3BF9945EFE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10560" y="7351560"/>
                <a:ext cx="1782000" cy="15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Pismo odręczne 4">
                <a:extLst>
                  <a:ext uri="{FF2B5EF4-FFF2-40B4-BE49-F238E27FC236}">
                    <a16:creationId xmlns:a16="http://schemas.microsoft.com/office/drawing/2014/main" id="{A5730FE6-F860-425C-A467-FDE27E7E145F}"/>
                  </a:ext>
                </a:extLst>
              </p14:cNvPr>
              <p14:cNvContentPartPr/>
              <p14:nvPr/>
            </p14:nvContentPartPr>
            <p14:xfrm>
              <a:off x="2446560" y="4711320"/>
              <a:ext cx="21759120" cy="6082920"/>
            </p14:xfrm>
          </p:contentPart>
        </mc:Choice>
        <mc:Fallback>
          <p:pic>
            <p:nvPicPr>
              <p:cNvPr id="5" name="Pismo odręczne 4">
                <a:extLst>
                  <a:ext uri="{FF2B5EF4-FFF2-40B4-BE49-F238E27FC236}">
                    <a16:creationId xmlns:a16="http://schemas.microsoft.com/office/drawing/2014/main" id="{A5730FE6-F860-425C-A467-FDE27E7E14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37200" y="4701960"/>
                <a:ext cx="21777840" cy="610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80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2827293" y="3669205"/>
                <a:ext cx="19941268" cy="1846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Note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6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US" sz="6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values do not have to be equidistant. So with a different choice of nodes we will get different polynomials.</a:t>
                </a: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3669205"/>
                <a:ext cx="19941268" cy="1846659"/>
              </a:xfrm>
              <a:prstGeom prst="rect">
                <a:avLst/>
              </a:prstGeom>
              <a:blipFill>
                <a:blip r:embed="rId4"/>
                <a:stretch>
                  <a:fillRect l="-2323" t="-12541" r="-2293" b="-2376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Obraz 4">
            <a:extLst>
              <a:ext uri="{FF2B5EF4-FFF2-40B4-BE49-F238E27FC236}">
                <a16:creationId xmlns:a16="http://schemas.microsoft.com/office/drawing/2014/main" id="{AF4229F1-F6B6-C80C-AF44-AFEBBB3AA7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7" t="50000" r="-3127" b="-50000"/>
          <a:stretch/>
        </p:blipFill>
        <p:spPr>
          <a:xfrm>
            <a:off x="13825302" y="5729224"/>
            <a:ext cx="7200000" cy="11545564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6C2F2E9-2C14-D3AD-CBA6-3EE62E3C7F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717"/>
          <a:stretch/>
        </p:blipFill>
        <p:spPr>
          <a:xfrm>
            <a:off x="3541578" y="5729224"/>
            <a:ext cx="7200000" cy="56900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Pismo odręczne 2">
                <a:extLst>
                  <a:ext uri="{FF2B5EF4-FFF2-40B4-BE49-F238E27FC236}">
                    <a16:creationId xmlns:a16="http://schemas.microsoft.com/office/drawing/2014/main" id="{F89255FF-A865-CDB4-8CA3-A42B6C5A3A47}"/>
                  </a:ext>
                </a:extLst>
              </p14:cNvPr>
              <p14:cNvContentPartPr/>
              <p14:nvPr/>
            </p14:nvContentPartPr>
            <p14:xfrm>
              <a:off x="4316040" y="6281640"/>
              <a:ext cx="16567920" cy="5029560"/>
            </p14:xfrm>
          </p:contentPart>
        </mc:Choice>
        <mc:Fallback>
          <p:pic>
            <p:nvPicPr>
              <p:cNvPr id="3" name="Pismo odręczne 2">
                <a:extLst>
                  <a:ext uri="{FF2B5EF4-FFF2-40B4-BE49-F238E27FC236}">
                    <a16:creationId xmlns:a16="http://schemas.microsoft.com/office/drawing/2014/main" id="{F89255FF-A865-CDB4-8CA3-A42B6C5A3A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06680" y="6272280"/>
                <a:ext cx="16586640" cy="50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853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W</a:t>
            </a:r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hat is the interpolation?</a:t>
            </a:r>
            <a:r>
              <a:rPr lang="pl-PL" sz="4400" b="0" i="0" dirty="0">
                <a:solidFill>
                  <a:srgbClr val="000000"/>
                </a:solidFill>
                <a:effectLst/>
                <a:latin typeface="MathJax_Main"/>
              </a:rPr>
              <a:t> 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4151702"/>
            <a:ext cx="1785706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Let's assume we have a function defined only by an array: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96F52CC7-19C1-8CFA-061E-BAE4D94907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0621448"/>
                  </p:ext>
                </p:extLst>
              </p:nvPr>
            </p:nvGraphicFramePr>
            <p:xfrm>
              <a:off x="3086539" y="5885209"/>
              <a:ext cx="6656553" cy="5760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18851">
                      <a:extLst>
                        <a:ext uri="{9D8B030D-6E8A-4147-A177-3AD203B41FA5}">
                          <a16:colId xmlns:a16="http://schemas.microsoft.com/office/drawing/2014/main" val="628553090"/>
                        </a:ext>
                      </a:extLst>
                    </a:gridCol>
                    <a:gridCol w="2218851">
                      <a:extLst>
                        <a:ext uri="{9D8B030D-6E8A-4147-A177-3AD203B41FA5}">
                          <a16:colId xmlns:a16="http://schemas.microsoft.com/office/drawing/2014/main" val="2679076581"/>
                        </a:ext>
                      </a:extLst>
                    </a:gridCol>
                    <a:gridCol w="2218851">
                      <a:extLst>
                        <a:ext uri="{9D8B030D-6E8A-4147-A177-3AD203B41FA5}">
                          <a16:colId xmlns:a16="http://schemas.microsoft.com/office/drawing/2014/main" val="36562371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4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pl-PL" sz="4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4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4800" b="1" i="1" dirty="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l-PL" sz="4800" b="1" i="1" dirty="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4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48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pl-PL" sz="4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l-PL" sz="4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4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l-PL" sz="4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pl-PL" sz="4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l-PL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5771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8872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28890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2989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08589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25985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85684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96F52CC7-19C1-8CFA-061E-BAE4D94907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0621448"/>
                  </p:ext>
                </p:extLst>
              </p:nvPr>
            </p:nvGraphicFramePr>
            <p:xfrm>
              <a:off x="3086539" y="5885209"/>
              <a:ext cx="6656553" cy="5760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18851">
                      <a:extLst>
                        <a:ext uri="{9D8B030D-6E8A-4147-A177-3AD203B41FA5}">
                          <a16:colId xmlns:a16="http://schemas.microsoft.com/office/drawing/2014/main" val="628553090"/>
                        </a:ext>
                      </a:extLst>
                    </a:gridCol>
                    <a:gridCol w="2218851">
                      <a:extLst>
                        <a:ext uri="{9D8B030D-6E8A-4147-A177-3AD203B41FA5}">
                          <a16:colId xmlns:a16="http://schemas.microsoft.com/office/drawing/2014/main" val="2679076581"/>
                        </a:ext>
                      </a:extLst>
                    </a:gridCol>
                    <a:gridCol w="2218851">
                      <a:extLst>
                        <a:ext uri="{9D8B030D-6E8A-4147-A177-3AD203B41FA5}">
                          <a16:colId xmlns:a16="http://schemas.microsoft.com/office/drawing/2014/main" val="365623712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4"/>
                          <a:stretch>
                            <a:fillRect l="-275" t="-741" r="-201374" b="-6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741" r="-100822" b="-6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4"/>
                          <a:stretch>
                            <a:fillRect l="-200549" t="-741" r="-1099" b="-6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771937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887213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2889071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2989698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085895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2598536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856840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Obraz 6">
            <a:extLst>
              <a:ext uri="{FF2B5EF4-FFF2-40B4-BE49-F238E27FC236}">
                <a16:creationId xmlns:a16="http://schemas.microsoft.com/office/drawing/2014/main" id="{71D066A5-0C1B-141C-65AF-21CAAD417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6977" y="4567200"/>
            <a:ext cx="11643287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3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3669205"/>
            <a:ext cx="19941268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6000" dirty="0">
                <a:solidFill>
                  <a:schemeClr val="accent1"/>
                </a:solidFill>
                <a:cs typeface="Poppins SemiBold" panose="02000000000000000000" pitchFamily="2" charset="0"/>
              </a:rPr>
              <a:t>It should be noted that for given nodes there is only one interpolation polynomial.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F4229F1-F6B6-C80C-AF44-AFEBBB3AA7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7" t="50000" r="-3127" b="-50000"/>
          <a:stretch/>
        </p:blipFill>
        <p:spPr>
          <a:xfrm>
            <a:off x="13825302" y="5729224"/>
            <a:ext cx="7200000" cy="11545564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6C2F2E9-2C14-D3AD-CBA6-3EE62E3C7F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717"/>
          <a:stretch/>
        </p:blipFill>
        <p:spPr>
          <a:xfrm>
            <a:off x="3541578" y="5729224"/>
            <a:ext cx="7200000" cy="56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3669205"/>
            <a:ext cx="19941268" cy="46166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6000" dirty="0">
                <a:solidFill>
                  <a:schemeClr val="accent1"/>
                </a:solidFill>
                <a:cs typeface="Poppins SemiBold" panose="02000000000000000000" pitchFamily="2" charset="0"/>
              </a:rPr>
              <a:t>Selecting different nodes results in finding different interpolation polynomials. However, it is worth trying to find nodes that minimize the interpolation error.</a:t>
            </a:r>
          </a:p>
          <a:p>
            <a:pPr algn="just"/>
            <a:endParaRPr lang="en-US" sz="60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pPr algn="just"/>
            <a:r>
              <a:rPr lang="en-US" sz="6000" dirty="0">
                <a:solidFill>
                  <a:schemeClr val="accent1"/>
                </a:solidFill>
                <a:cs typeface="Poppins SemiBold" panose="02000000000000000000" pitchFamily="2" charset="0"/>
              </a:rPr>
              <a:t>Let's consider what this error depends on.</a:t>
            </a:r>
          </a:p>
        </p:txBody>
      </p:sp>
    </p:spTree>
    <p:extLst>
      <p:ext uri="{BB962C8B-B14F-4D97-AF65-F5344CB8AC3E}">
        <p14:creationId xmlns:p14="http://schemas.microsoft.com/office/powerpoint/2010/main" val="90688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Error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2827293" y="3669205"/>
                <a:ext cx="19941268" cy="4616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From the definition of error:</a:t>
                </a:r>
                <a:endParaRPr lang="pl-PL" sz="60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:endParaRPr lang="pl-PL" sz="60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6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𝑓</m:t>
                      </m:r>
                      <m:d>
                        <m:dPr>
                          <m:ctrlP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pl-PL" sz="6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r>
                        <a:rPr lang="pl-PL" sz="6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𝑊</m:t>
                      </m:r>
                      <m:d>
                        <m:dPr>
                          <m:ctrlP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pl-PL" sz="6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+</m:t>
                      </m:r>
                      <m:r>
                        <a:rPr lang="pl-PL" sz="6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𝑅</m:t>
                      </m:r>
                      <m:r>
                        <a:rPr lang="pl-PL" sz="6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(</m:t>
                      </m:r>
                      <m:r>
                        <a:rPr lang="pl-PL" sz="6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𝑥</m:t>
                      </m:r>
                      <m:r>
                        <a:rPr lang="pl-PL" sz="6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lang="en-US" sz="60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:endParaRPr lang="pl-PL" sz="6000" b="0" i="1" dirty="0">
                  <a:solidFill>
                    <a:schemeClr val="accent1"/>
                  </a:solidFill>
                  <a:latin typeface="Cambria Math" panose="02040503050406030204" pitchFamily="18" charset="0"/>
                  <a:cs typeface="Poppins SemiBold" panose="02000000000000000000" pitchFamily="2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6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𝑅</m:t>
                      </m:r>
                      <m:d>
                        <m:dPr>
                          <m:ctrlP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pl-PL" sz="6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r>
                        <a:rPr lang="pl-PL" sz="6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𝑓</m:t>
                      </m:r>
                      <m:d>
                        <m:dPr>
                          <m:ctrlP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pl-PL" sz="6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−</m:t>
                      </m:r>
                      <m:r>
                        <a:rPr lang="pl-PL" sz="6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𝑊</m:t>
                      </m:r>
                      <m:d>
                        <m:dPr>
                          <m:ctrlP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3669205"/>
                <a:ext cx="19941268" cy="4616648"/>
              </a:xfrm>
              <a:prstGeom prst="rect">
                <a:avLst/>
              </a:prstGeom>
              <a:blipFill>
                <a:blip r:embed="rId4"/>
                <a:stretch>
                  <a:fillRect l="-2323" t="-502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734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Error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2827293" y="3669205"/>
                <a:ext cx="19941268" cy="5336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When deriving the formula, we will use the auxiliary function </a:t>
                </a:r>
                <a14:m>
                  <m:oMath xmlns:m="http://schemas.openxmlformats.org/officeDocument/2006/math"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𝑢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</m:t>
                    </m:r>
                  </m:oMath>
                </a14:m>
                <a:endParaRPr lang="pl-PL" sz="60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6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𝑢</m:t>
                      </m:r>
                      <m:d>
                        <m:dPr>
                          <m:ctrlP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pl-PL" sz="6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r>
                        <a:rPr lang="pl-PL" sz="6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𝑓</m:t>
                      </m:r>
                      <m:d>
                        <m:dPr>
                          <m:ctrlP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pl-PL" sz="6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−</m:t>
                      </m:r>
                      <m:r>
                        <a:rPr lang="pl-PL" sz="6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𝑊</m:t>
                      </m:r>
                      <m:d>
                        <m:dPr>
                          <m:ctrlP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pl-PL" sz="6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−</m:t>
                      </m:r>
                      <m:r>
                        <a:rPr lang="pl-PL" sz="6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𝑘</m:t>
                      </m:r>
                      <m:sSub>
                        <m:sSubPr>
                          <m:ctrlP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𝜔</m:t>
                          </m:r>
                        </m:e>
                        <m:sub>
                          <m: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𝑛</m:t>
                          </m:r>
                          <m: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6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l-PL" sz="60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Poppins SemiBold" panose="02000000000000000000" pitchFamily="2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𝜔</m:t>
                          </m:r>
                        </m:e>
                        <m:sub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𝑛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d>
                        <m:d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…</m:t>
                      </m:r>
                      <m:d>
                        <m:d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𝑖</m:t>
                              </m:r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…(</m:t>
                      </m:r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𝑥</m:t>
                      </m:r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−</m:t>
                      </m:r>
                      <m:sSub>
                        <m:sSub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𝑛</m:t>
                          </m:r>
                        </m:sub>
                      </m:sSub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lang="pl-PL" sz="54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Poppins SemiBold" panose="02000000000000000000" pitchFamily="2" charset="0"/>
                </a:endParaRPr>
              </a:p>
              <a:p>
                <a:pPr algn="just"/>
                <a:endParaRPr lang="pl-PL" sz="6000" b="0" i="1" dirty="0">
                  <a:solidFill>
                    <a:schemeClr val="accent1"/>
                  </a:solidFill>
                  <a:latin typeface="Cambria Math" panose="02040503050406030204" pitchFamily="18" charset="0"/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3669205"/>
                <a:ext cx="19941268" cy="5336204"/>
              </a:xfrm>
              <a:prstGeom prst="rect">
                <a:avLst/>
              </a:prstGeom>
              <a:blipFill>
                <a:blip r:embed="rId4"/>
                <a:stretch>
                  <a:fillRect l="-2323" t="-4343" r="-229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51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Error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2827293" y="3669205"/>
                <a:ext cx="19941268" cy="85561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The function u(x) is chosen in such a way that it has zeros in:</a:t>
                </a:r>
                <a:endParaRPr lang="pl-PL" sz="60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8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8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pl-PL" sz="8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</m:t>
                          </m:r>
                        </m:sub>
                      </m:sSub>
                      <m:r>
                        <a:rPr lang="pl-PL" sz="8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,…., </m:t>
                      </m:r>
                      <m:sSub>
                        <m:sSubPr>
                          <m:ctrlPr>
                            <a:rPr lang="pl-PL" sz="8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8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pl-PL" sz="8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𝑛</m:t>
                          </m:r>
                        </m:sub>
                      </m:sSub>
                      <m:r>
                        <a:rPr lang="pl-PL" sz="8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, </m:t>
                      </m:r>
                      <m:sSup>
                        <m:sSupPr>
                          <m:ctrlPr>
                            <a:rPr lang="pl-PL" sz="8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pPr>
                        <m:e>
                          <m:r>
                            <a:rPr lang="pl-PL" sz="8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𝒙</m:t>
                          </m:r>
                        </m:e>
                        <m:sup>
                          <m:r>
                            <a:rPr lang="pl-PL" sz="8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∗</m:t>
                          </m:r>
                        </m:sup>
                      </m:sSup>
                      <m:r>
                        <a:rPr lang="pl-PL" sz="8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∈</m:t>
                      </m:r>
                      <m:r>
                        <a:rPr lang="pl-PL" sz="8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[</m:t>
                      </m:r>
                      <m:r>
                        <a:rPr lang="pl-PL" sz="8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𝑎</m:t>
                      </m:r>
                      <m:r>
                        <a:rPr lang="pl-PL" sz="8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,</m:t>
                      </m:r>
                      <m:r>
                        <a:rPr lang="pl-PL" sz="8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𝑏</m:t>
                      </m:r>
                      <m:r>
                        <a:rPr lang="pl-PL" sz="8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]</m:t>
                      </m:r>
                    </m:oMath>
                  </m:oMathPara>
                </a14:m>
                <a:endParaRPr lang="pl-PL" sz="8800" i="1" dirty="0">
                  <a:solidFill>
                    <a:schemeClr val="accent1"/>
                  </a:solidFill>
                  <a:latin typeface="Cambria Math" panose="02040503050406030204" pitchFamily="18" charset="0"/>
                  <a:cs typeface="Poppins SemiBold" panose="02000000000000000000" pitchFamily="2" charset="0"/>
                </a:endParaRPr>
              </a:p>
              <a:p>
                <a:pPr algn="just"/>
                <a:r>
                  <a:rPr lang="pl-PL" sz="6000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Poppins SemiBold" panose="02000000000000000000" pitchFamily="2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</m:t>
                        </m:r>
                      </m:sub>
                    </m:sSub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, </m:t>
                    </m:r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𝑖</m:t>
                    </m:r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=1, …, </m:t>
                    </m:r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𝑛</m:t>
                    </m:r>
                  </m:oMath>
                </a14:m>
                <a:endParaRPr lang="pl-PL" sz="6000" b="0" dirty="0">
                  <a:solidFill>
                    <a:schemeClr val="accent1"/>
                  </a:solidFill>
                  <a:latin typeface="Cambria Math" panose="02040503050406030204" pitchFamily="18" charset="0"/>
                  <a:cs typeface="Poppins SemiBold" panose="02000000000000000000" pitchFamily="2" charset="0"/>
                </a:endParaRPr>
              </a:p>
              <a:p>
                <a:pPr algn="just"/>
                <a:endParaRPr lang="pl-PL" sz="6000" dirty="0">
                  <a:solidFill>
                    <a:schemeClr val="accent1"/>
                  </a:solidFill>
                  <a:latin typeface="Cambria Math" panose="02040503050406030204" pitchFamily="18" charset="0"/>
                  <a:cs typeface="Poppins SemiBold" panose="02000000000000000000" pitchFamily="2" charset="0"/>
                </a:endParaRPr>
              </a:p>
              <a:p>
                <a:pPr algn="just"/>
                <a:endParaRPr lang="pl-PL" sz="6000" dirty="0">
                  <a:solidFill>
                    <a:schemeClr val="accent1"/>
                  </a:solidFill>
                  <a:latin typeface="Cambria Math" panose="02040503050406030204" pitchFamily="18" charset="0"/>
                  <a:cs typeface="Poppins SemiBold" panose="02000000000000000000" pitchFamily="2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𝑢</m:t>
                    </m:r>
                    <m:d>
                      <m:dPr>
                        <m:ctrlP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−</m:t>
                    </m:r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𝑊</m:t>
                    </m:r>
                    <m:d>
                      <m:dPr>
                        <m:ctrlP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−</m:t>
                    </m:r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𝑘</m:t>
                    </m:r>
                    <m:sSub>
                      <m:sSubPr>
                        <m:ctrlP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𝜔</m:t>
                        </m:r>
                      </m:e>
                      <m:sub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𝑛</m:t>
                        </m:r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pl-PL" sz="6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Poppins SemiBold" panose="02000000000000000000" pitchFamily="2" charset="0"/>
                  </a:rPr>
                  <a:t>=0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𝜔</m:t>
                          </m:r>
                        </m:e>
                        <m:sub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𝑛</m:t>
                          </m:r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pl-PL" sz="4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d>
                        <m:dPr>
                          <m:ctrlP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l-PL" sz="4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…</m:t>
                      </m:r>
                      <m:d>
                        <m:dPr>
                          <m:ctrlPr>
                            <a:rPr lang="pl-PL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  <m:r>
                                <a:rPr lang="pl-PL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pl-PL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𝑖</m:t>
                              </m:r>
                              <m: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pl-PL" sz="4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…(</m:t>
                      </m:r>
                      <m:r>
                        <a:rPr lang="pl-PL" sz="4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𝑥</m:t>
                      </m:r>
                      <m:r>
                        <a:rPr lang="pl-PL" sz="4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−</m:t>
                      </m:r>
                      <m:sSub>
                        <m:sSubPr>
                          <m:ctrlP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𝑛</m:t>
                          </m:r>
                        </m:sub>
                      </m:sSub>
                      <m:r>
                        <a:rPr lang="pl-PL" sz="4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lang="pl-PL" sz="48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Poppins SemiBold" panose="02000000000000000000" pitchFamily="2" charset="0"/>
                </a:endParaRPr>
              </a:p>
              <a:p>
                <a:pPr algn="just"/>
                <a:endParaRPr lang="pl-PL" sz="60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Poppins SemiBold" panose="02000000000000000000" pitchFamily="2" charset="0"/>
                </a:endParaRPr>
              </a:p>
              <a:p>
                <a:pPr algn="just"/>
                <a:r>
                  <a:rPr lang="en-US" sz="6000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Poppins SemiBold" panose="02000000000000000000" pitchFamily="2" charset="0"/>
                  </a:rPr>
                  <a:t>So the function u(x) has </a:t>
                </a:r>
                <a:r>
                  <a:rPr lang="pl-PL" sz="6000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Poppins SemiBold" panose="02000000000000000000" pitchFamily="2" charset="0"/>
                  </a:rPr>
                  <a:t>n</a:t>
                </a:r>
                <a:r>
                  <a:rPr lang="en-US" sz="6000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Poppins SemiBold" panose="02000000000000000000" pitchFamily="2" charset="0"/>
                  </a:rPr>
                  <a:t>+2 roots.</a:t>
                </a:r>
                <a:endParaRPr lang="pl-PL" sz="6000" dirty="0">
                  <a:solidFill>
                    <a:schemeClr val="accent1"/>
                  </a:solidFill>
                  <a:latin typeface="Cambria Math" panose="02040503050406030204" pitchFamily="18" charset="0"/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3669205"/>
                <a:ext cx="19941268" cy="8556188"/>
              </a:xfrm>
              <a:prstGeom prst="rect">
                <a:avLst/>
              </a:prstGeom>
              <a:blipFill>
                <a:blip r:embed="rId4"/>
                <a:stretch>
                  <a:fillRect l="-2323" t="-2708" b="-449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475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Rolle's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theorem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2827293" y="3669205"/>
                <a:ext cx="19941268" cy="1846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</m:oMath>
                </a14:m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be a continuous real function defined on the closed interval </a:t>
                </a:r>
                <a14:m>
                  <m:oMath xmlns:m="http://schemas.openxmlformats.org/officeDocument/2006/math"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[</m:t>
                    </m:r>
                    <m:r>
                      <a:rPr lang="en-US" sz="6000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𝑎</m:t>
                    </m:r>
                    <m:r>
                      <a:rPr lang="en-US" sz="6000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,</m:t>
                    </m:r>
                    <m:r>
                      <a:rPr lang="en-US" sz="6000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𝑏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]</m:t>
                    </m:r>
                  </m:oMath>
                </a14:m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, differentiable on the open interval </a:t>
                </a:r>
                <a14:m>
                  <m:oMath xmlns:m="http://schemas.openxmlformats.org/officeDocument/2006/math"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en-US" sz="6000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𝑎</m:t>
                    </m:r>
                    <m:r>
                      <a:rPr lang="en-US" sz="6000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,</m:t>
                    </m:r>
                    <m:r>
                      <a:rPr lang="en-US" sz="6000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𝑏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</m:t>
                    </m:r>
                  </m:oMath>
                </a14:m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.</a:t>
                </a:r>
                <a:endParaRPr lang="pl-PL" sz="6000" dirty="0">
                  <a:solidFill>
                    <a:schemeClr val="accent1"/>
                  </a:solidFill>
                  <a:latin typeface="Cambria Math" panose="02040503050406030204" pitchFamily="18" charset="0"/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3669205"/>
                <a:ext cx="19941268" cy="1846659"/>
              </a:xfrm>
              <a:prstGeom prst="rect">
                <a:avLst/>
              </a:prstGeom>
              <a:blipFill>
                <a:blip r:embed="rId4"/>
                <a:stretch>
                  <a:fillRect l="-2323" t="-12541" r="-2293" b="-2409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8ACB504F-7626-E65C-4456-6BE0CE9F6F61}"/>
                  </a:ext>
                </a:extLst>
              </p:cNvPr>
              <p:cNvSpPr txBox="1"/>
              <p:nvPr/>
            </p:nvSpPr>
            <p:spPr>
              <a:xfrm>
                <a:off x="2827293" y="5934670"/>
                <a:ext cx="19941268" cy="1846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𝑎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 = 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𝑏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 </m:t>
                    </m:r>
                  </m:oMath>
                </a14:m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then there is a point c belonging to the open interval </a:t>
                </a:r>
                <a14:m>
                  <m:oMath xmlns:m="http://schemas.openxmlformats.org/officeDocument/2006/math"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en-US" sz="6000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𝑎</m:t>
                    </m:r>
                    <m:r>
                      <a:rPr lang="en-US" sz="6000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,</m:t>
                    </m:r>
                    <m:r>
                      <a:rPr lang="en-US" sz="6000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𝑏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</m:t>
                    </m:r>
                  </m:oMath>
                </a14:m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′(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𝑐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)=0</m:t>
                    </m:r>
                  </m:oMath>
                </a14:m>
                <a:endParaRPr lang="pl-PL" sz="6000" dirty="0">
                  <a:solidFill>
                    <a:schemeClr val="accent1"/>
                  </a:solidFill>
                  <a:latin typeface="Cambria Math" panose="02040503050406030204" pitchFamily="18" charset="0"/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8ACB504F-7626-E65C-4456-6BE0CE9F6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5934670"/>
                <a:ext cx="19941268" cy="1846659"/>
              </a:xfrm>
              <a:prstGeom prst="rect">
                <a:avLst/>
              </a:prstGeom>
              <a:blipFill>
                <a:blip r:embed="rId5"/>
                <a:stretch>
                  <a:fillRect l="-2323" t="-12583" r="-2293" b="-2450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878D5CEA-4316-82F5-8284-8890F7813D73}"/>
                  </a:ext>
                </a:extLst>
              </p:cNvPr>
              <p:cNvSpPr txBox="1"/>
              <p:nvPr/>
            </p:nvSpPr>
            <p:spPr>
              <a:xfrm>
                <a:off x="2827293" y="8229305"/>
                <a:ext cx="19941268" cy="1846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pl-PL" sz="6000" dirty="0" err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Because</a:t>
                </a:r>
                <a:r>
                  <a:rPr lang="pl-PL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𝑢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sSub>
                      <m:sSubPr>
                        <m:ctrlPr>
                          <a:rPr lang="en-US" sz="6000" i="1" dirty="0" err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6000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US" sz="6000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</m:t>
                        </m:r>
                      </m:sub>
                    </m:sSub>
                    <m:r>
                      <a:rPr lang="en-US" sz="60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)=</m:t>
                    </m:r>
                    <m:r>
                      <a:rPr lang="en-US" sz="60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𝑢</m:t>
                    </m:r>
                    <m:r>
                      <a:rPr lang="en-US" sz="60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sSub>
                      <m:sSubPr>
                        <m:ctrlPr>
                          <a:rPr lang="en-US" sz="6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6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US" sz="6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</m:t>
                        </m:r>
                        <m:r>
                          <a:rPr lang="en-US" sz="6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+1</m:t>
                        </m:r>
                      </m:sub>
                    </m:sSub>
                    <m:r>
                      <a:rPr lang="pl-PL" sz="6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</m:t>
                    </m:r>
                  </m:oMath>
                </a14:m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, then in each of the </a:t>
                </a:r>
                <a14:m>
                  <m:oMath xmlns:m="http://schemas.openxmlformats.org/officeDocument/2006/math"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𝑛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+1)</m:t>
                    </m:r>
                  </m:oMath>
                </a14:m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intervals </a:t>
                </a:r>
                <a14:m>
                  <m:oMath xmlns:m="http://schemas.openxmlformats.org/officeDocument/2006/math"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𝑢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′(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 </m:t>
                    </m:r>
                  </m:oMath>
                </a14:m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has one root.:</a:t>
                </a:r>
                <a:endParaRPr lang="pl-PL" sz="6000" dirty="0">
                  <a:solidFill>
                    <a:schemeClr val="accent1"/>
                  </a:solidFill>
                  <a:latin typeface="Cambria Math" panose="02040503050406030204" pitchFamily="18" charset="0"/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878D5CEA-4316-82F5-8284-8890F7813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8229305"/>
                <a:ext cx="19941268" cy="1846659"/>
              </a:xfrm>
              <a:prstGeom prst="rect">
                <a:avLst/>
              </a:prstGeom>
              <a:blipFill>
                <a:blip r:embed="rId6"/>
                <a:stretch>
                  <a:fillRect l="-2323" t="-12541" r="-2293" b="-2409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020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2827293" y="3669205"/>
                <a:ext cx="19941268" cy="4616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𝑢</m:t>
                    </m:r>
                    <m:d>
                      <m:dPr>
                        <m:ctrlP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l-PL" sz="6000" b="0" i="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 </a:t>
                </a:r>
                <a:r>
                  <a:rPr lang="pl-PL" sz="6000" b="0" i="0" dirty="0" err="1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has</a:t>
                </a:r>
                <a:r>
                  <a:rPr lang="pl-PL" sz="6000" b="0" i="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 n+2 </a:t>
                </a:r>
                <a:r>
                  <a:rPr lang="pl-PL" sz="6000" b="0" i="0" dirty="0" err="1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roots</a:t>
                </a:r>
                <a:endParaRPr lang="pl-PL" sz="6000" b="0" dirty="0">
                  <a:solidFill>
                    <a:schemeClr val="accent1"/>
                  </a:solidFill>
                  <a:latin typeface="Cambria Math" panose="02040503050406030204" pitchFamily="18" charset="0"/>
                  <a:cs typeface="Poppins SemiBold" panose="02000000000000000000" pitchFamily="2" charset="0"/>
                </a:endParaRP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𝑢</m:t>
                        </m:r>
                      </m:e>
                      <m:sup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l-PL" sz="6000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Poppins SemiBold" panose="02000000000000000000" pitchFamily="2" charset="0"/>
                  </a:rPr>
                  <a:t> </a:t>
                </a:r>
                <a:r>
                  <a:rPr lang="pl-PL" sz="6000" dirty="0" err="1">
                    <a:solidFill>
                      <a:schemeClr val="accent1"/>
                    </a:solidFill>
                    <a:latin typeface="Cambria Math" panose="02040503050406030204" pitchFamily="18" charset="0"/>
                    <a:cs typeface="Poppins SemiBold" panose="02000000000000000000" pitchFamily="2" charset="0"/>
                  </a:rPr>
                  <a:t>has</a:t>
                </a:r>
                <a:r>
                  <a:rPr lang="pl-PL" sz="6000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Poppins SemiBold" panose="02000000000000000000" pitchFamily="2" charset="0"/>
                  </a:rPr>
                  <a:t> n+1 </a:t>
                </a:r>
                <a:r>
                  <a:rPr lang="pl-PL" sz="6000" dirty="0" err="1">
                    <a:solidFill>
                      <a:schemeClr val="accent1"/>
                    </a:solidFill>
                    <a:latin typeface="Cambria Math" panose="02040503050406030204" pitchFamily="18" charset="0"/>
                    <a:cs typeface="Poppins SemiBold" panose="02000000000000000000" pitchFamily="2" charset="0"/>
                  </a:rPr>
                  <a:t>roots</a:t>
                </a:r>
                <a:endParaRPr lang="pl-PL" sz="6000" dirty="0">
                  <a:solidFill>
                    <a:schemeClr val="accent1"/>
                  </a:solidFill>
                  <a:latin typeface="Cambria Math" panose="02040503050406030204" pitchFamily="18" charset="0"/>
                  <a:cs typeface="Poppins SemiBold" panose="02000000000000000000" pitchFamily="2" charset="0"/>
                </a:endParaRP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𝑢</m:t>
                        </m:r>
                      </m:e>
                      <m:sup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l-PL" sz="6000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Poppins SemiBold" panose="02000000000000000000" pitchFamily="2" charset="0"/>
                  </a:rPr>
                  <a:t> </a:t>
                </a:r>
                <a:r>
                  <a:rPr lang="pl-PL" sz="6000" dirty="0" err="1">
                    <a:solidFill>
                      <a:schemeClr val="accent1"/>
                    </a:solidFill>
                    <a:latin typeface="Cambria Math" panose="02040503050406030204" pitchFamily="18" charset="0"/>
                    <a:cs typeface="Poppins SemiBold" panose="02000000000000000000" pitchFamily="2" charset="0"/>
                  </a:rPr>
                  <a:t>has</a:t>
                </a:r>
                <a:r>
                  <a:rPr lang="pl-PL" sz="6000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Poppins SemiBold" panose="02000000000000000000" pitchFamily="2" charset="0"/>
                  </a:rPr>
                  <a:t> n </a:t>
                </a:r>
                <a:r>
                  <a:rPr lang="pl-PL" sz="6000" dirty="0" err="1">
                    <a:solidFill>
                      <a:schemeClr val="accent1"/>
                    </a:solidFill>
                    <a:latin typeface="Cambria Math" panose="02040503050406030204" pitchFamily="18" charset="0"/>
                    <a:cs typeface="Poppins SemiBold" panose="02000000000000000000" pitchFamily="2" charset="0"/>
                  </a:rPr>
                  <a:t>roots</a:t>
                </a:r>
                <a:endParaRPr lang="pl-PL" sz="6000" dirty="0">
                  <a:solidFill>
                    <a:schemeClr val="accent1"/>
                  </a:solidFill>
                  <a:latin typeface="Cambria Math" panose="02040503050406030204" pitchFamily="18" charset="0"/>
                  <a:cs typeface="Poppins SemiBold" panose="02000000000000000000" pitchFamily="2" charset="0"/>
                </a:endParaRPr>
              </a:p>
              <a:p>
                <a:pPr algn="just"/>
                <a:r>
                  <a:rPr lang="pl-PL" sz="6000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Poppins SemiBold" panose="02000000000000000000" pitchFamily="2" charset="0"/>
                  </a:rPr>
                  <a:t>…</a:t>
                </a: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pl-PL" sz="6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a:rPr lang="pl-PL" sz="6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𝑢</m:t>
                        </m:r>
                      </m:e>
                      <m:sup>
                        <m:r>
                          <a:rPr lang="pl-PL" sz="6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𝑛</m:t>
                        </m:r>
                        <m:r>
                          <a:rPr lang="pl-PL" sz="6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pl-PL" sz="6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6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l-PL" sz="6000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Poppins SemiBold" panose="02000000000000000000" pitchFamily="2" charset="0"/>
                  </a:rPr>
                  <a:t> </a:t>
                </a:r>
                <a:r>
                  <a:rPr lang="pl-PL" sz="6000" dirty="0" err="1">
                    <a:solidFill>
                      <a:schemeClr val="accent1"/>
                    </a:solidFill>
                    <a:latin typeface="Cambria Math" panose="02040503050406030204" pitchFamily="18" charset="0"/>
                    <a:cs typeface="Poppins SemiBold" panose="02000000000000000000" pitchFamily="2" charset="0"/>
                  </a:rPr>
                  <a:t>has</a:t>
                </a:r>
                <a:r>
                  <a:rPr lang="pl-PL" sz="6000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Poppins SemiBold" panose="02000000000000000000" pitchFamily="2" charset="0"/>
                  </a:rPr>
                  <a:t> </a:t>
                </a:r>
                <a:r>
                  <a:rPr lang="pl-PL" sz="6000" dirty="0" err="1">
                    <a:solidFill>
                      <a:schemeClr val="accent1"/>
                    </a:solidFill>
                    <a:latin typeface="Cambria Math" panose="02040503050406030204" pitchFamily="18" charset="0"/>
                    <a:cs typeface="Poppins SemiBold" panose="02000000000000000000" pitchFamily="2" charset="0"/>
                  </a:rPr>
                  <a:t>only</a:t>
                </a:r>
                <a:r>
                  <a:rPr lang="pl-PL" sz="6000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Poppins SemiBold" panose="02000000000000000000" pitchFamily="2" charset="0"/>
                  </a:rPr>
                  <a:t> 1 </a:t>
                </a:r>
                <a:r>
                  <a:rPr lang="pl-PL" sz="6000" dirty="0" err="1">
                    <a:solidFill>
                      <a:schemeClr val="accent1"/>
                    </a:solidFill>
                    <a:latin typeface="Cambria Math" panose="02040503050406030204" pitchFamily="18" charset="0"/>
                    <a:cs typeface="Poppins SemiBold" panose="02000000000000000000" pitchFamily="2" charset="0"/>
                  </a:rPr>
                  <a:t>root</a:t>
                </a:r>
                <a:endParaRPr lang="pl-PL" sz="6000" dirty="0">
                  <a:solidFill>
                    <a:schemeClr val="accent1"/>
                  </a:solidFill>
                  <a:latin typeface="Cambria Math" panose="02040503050406030204" pitchFamily="18" charset="0"/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3669205"/>
                <a:ext cx="19941268" cy="4616648"/>
              </a:xfrm>
              <a:prstGeom prst="rect">
                <a:avLst/>
              </a:prstGeom>
              <a:blipFill>
                <a:blip r:embed="rId4"/>
                <a:stretch>
                  <a:fillRect l="-2323" t="-4888" b="-911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75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2827293" y="3669205"/>
                <a:ext cx="19941268" cy="64633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6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𝑢</m:t>
                      </m:r>
                      <m:d>
                        <m:dPr>
                          <m:ctrlPr>
                            <a:rPr lang="pl-PL" sz="6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6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pl-PL" sz="6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r>
                        <a:rPr lang="pl-PL" sz="6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𝑓</m:t>
                      </m:r>
                      <m:d>
                        <m:dPr>
                          <m:ctrlPr>
                            <a:rPr lang="pl-PL" sz="6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6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pl-PL" sz="6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−</m:t>
                      </m:r>
                      <m:r>
                        <a:rPr lang="pl-PL" sz="6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𝑊</m:t>
                      </m:r>
                      <m:d>
                        <m:dPr>
                          <m:ctrlPr>
                            <a:rPr lang="pl-PL" sz="6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6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pl-PL" sz="6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−</m:t>
                      </m:r>
                      <m:r>
                        <a:rPr lang="pl-PL" sz="6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𝑘</m:t>
                      </m:r>
                      <m:sSub>
                        <m:sSubPr>
                          <m:ctrlPr>
                            <a:rPr lang="pl-PL" sz="6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6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𝜔</m:t>
                          </m:r>
                        </m:e>
                        <m:sub>
                          <m:r>
                            <a:rPr lang="pl-PL" sz="6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𝑛</m:t>
                          </m:r>
                          <m:r>
                            <a:rPr lang="pl-PL" sz="6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pl-PL" sz="6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6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l-PL" sz="60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Poppins SemiBold" panose="02000000000000000000" pitchFamily="2" charset="0"/>
                </a:endParaRPr>
              </a:p>
              <a:p>
                <a:pPr algn="just"/>
                <a:endParaRPr lang="pl-PL" sz="60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Poppins SemiBold" panose="02000000000000000000" pitchFamily="2" charset="0"/>
                </a:endParaRP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𝑢</m:t>
                        </m:r>
                      </m:e>
                      <m:sup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𝑛</m:t>
                        </m:r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l-PL" sz="60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Poppins SemiBold" panose="02000000000000000000" pitchFamily="2" charset="0"/>
                  </a:rPr>
                  <a:t> </a:t>
                </a:r>
                <a:r>
                  <a:rPr lang="pl-PL" sz="6000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Poppins SemiBold" panose="02000000000000000000" pitchFamily="2" charset="0"/>
                  </a:rPr>
                  <a:t> </a:t>
                </a:r>
                <a:r>
                  <a:rPr lang="pl-PL" sz="6000" dirty="0" err="1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Poppins SemiBold" panose="02000000000000000000" pitchFamily="2" charset="0"/>
                  </a:rPr>
                  <a:t>has</a:t>
                </a:r>
                <a:r>
                  <a:rPr lang="pl-PL" sz="6000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Poppins SemiBold" panose="02000000000000000000" pitchFamily="2" charset="0"/>
                  </a:rPr>
                  <a:t> </a:t>
                </a:r>
                <a:r>
                  <a:rPr lang="pl-PL" sz="6000" dirty="0" err="1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Poppins SemiBold" panose="02000000000000000000" pitchFamily="2" charset="0"/>
                  </a:rPr>
                  <a:t>only</a:t>
                </a:r>
                <a:r>
                  <a:rPr lang="pl-PL" sz="6000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Poppins SemiBold" panose="02000000000000000000" pitchFamily="2" charset="0"/>
                  </a:rPr>
                  <a:t> 1 </a:t>
                </a:r>
                <a:r>
                  <a:rPr lang="pl-PL" sz="6000" dirty="0" err="1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Poppins SemiBold" panose="02000000000000000000" pitchFamily="2" charset="0"/>
                  </a:rPr>
                  <a:t>root</a:t>
                </a:r>
                <a:endParaRPr lang="pl-PL" sz="600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Poppins SemiBold" panose="02000000000000000000" pitchFamily="2" charset="0"/>
                </a:endParaRPr>
              </a:p>
              <a:p>
                <a:pPr algn="just"/>
                <a:endParaRPr lang="pl-PL" sz="600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Poppins SemiBold" panose="02000000000000000000" pitchFamily="2" charset="0"/>
                </a:endParaRPr>
              </a:p>
              <a:p>
                <a:pPr algn="just"/>
                <a:r>
                  <a:rPr lang="pl-PL" sz="6000" dirty="0" err="1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Poppins SemiBold" panose="02000000000000000000" pitchFamily="2" charset="0"/>
                  </a:rPr>
                  <a:t>So</a:t>
                </a:r>
                <a:r>
                  <a:rPr lang="pl-PL" sz="6000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Poppins SemiBold" panose="02000000000000000000" pitchFamily="2" charset="0"/>
                  </a:rPr>
                  <a:t>:</a:t>
                </a:r>
              </a:p>
              <a:p>
                <a:pPr algn="just"/>
                <a:endParaRPr lang="pl-PL" sz="600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Poppins SemiBold" panose="02000000000000000000" pitchFamily="2" charset="0"/>
                </a:endParaRPr>
              </a:p>
              <a:p>
                <a:pPr algn="just"/>
                <a:endParaRPr lang="pl-PL" sz="600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3669205"/>
                <a:ext cx="19941268" cy="6463308"/>
              </a:xfrm>
              <a:prstGeom prst="rect">
                <a:avLst/>
              </a:prstGeom>
              <a:blipFill>
                <a:blip r:embed="rId4"/>
                <a:stretch>
                  <a:fillRect l="-232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D53973B5-8F15-7030-C9A8-37E370721457}"/>
                  </a:ext>
                </a:extLst>
              </p:cNvPr>
              <p:cNvSpPr txBox="1"/>
              <p:nvPr/>
            </p:nvSpPr>
            <p:spPr>
              <a:xfrm>
                <a:off x="3797362" y="8916411"/>
                <a:ext cx="18001129" cy="1216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∃</m:t>
                          </m:r>
                        </m:e>
                        <m:sub>
                          <m:r>
                            <a:rPr lang="el-GR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𝜉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𝑎</m:t>
                              </m:r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,</m:t>
                              </m:r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𝑏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pPr>
                        <m:e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𝑢</m:t>
                          </m:r>
                        </m:e>
                        <m:sup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𝑛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el-GR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𝜉</m:t>
                          </m:r>
                        </m:e>
                      </m:d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pPr>
                        <m:e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𝑓</m:t>
                          </m:r>
                        </m:e>
                        <m:sup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𝑛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el-GR" sz="6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𝜉</m:t>
                          </m:r>
                        </m:e>
                      </m:d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−0 −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𝑘</m:t>
                      </m:r>
                      <m:d>
                        <m:d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𝑛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+1</m:t>
                          </m:r>
                        </m:e>
                      </m:d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!=0</m:t>
                      </m:r>
                    </m:oMath>
                  </m:oMathPara>
                </a14:m>
                <a:endParaRPr lang="pl-PL" sz="6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D53973B5-8F15-7030-C9A8-37E370721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62" y="8916411"/>
                <a:ext cx="18001129" cy="12161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21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Obraz 6">
            <a:extLst>
              <a:ext uri="{FF2B5EF4-FFF2-40B4-BE49-F238E27FC236}">
                <a16:creationId xmlns:a16="http://schemas.microsoft.com/office/drawing/2014/main" id="{24BA7D30-92BF-270D-E81A-110B72442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813" y="3682325"/>
            <a:ext cx="22069085" cy="63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6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DFB6D9F3-65B8-63C3-601C-5FD4AC0CE7F4}"/>
                  </a:ext>
                </a:extLst>
              </p:cNvPr>
              <p:cNvSpPr txBox="1"/>
              <p:nvPr/>
            </p:nvSpPr>
            <p:spPr>
              <a:xfrm>
                <a:off x="5762625" y="1282703"/>
                <a:ext cx="12211050" cy="1545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pPr>
                        <m:e>
                          <m:r>
                            <a:rPr lang="pl-PL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𝑓</m:t>
                          </m:r>
                        </m:e>
                        <m:sup>
                          <m:r>
                            <a:rPr lang="pl-PL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𝑛</m:t>
                          </m:r>
                          <m:r>
                            <a:rPr lang="pl-PL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pl-PL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el-GR" sz="4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𝜉</m:t>
                          </m:r>
                        </m:e>
                      </m:d>
                      <m:r>
                        <a:rPr lang="pl-PL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−0 −</m:t>
                      </m:r>
                      <m:r>
                        <a:rPr lang="pl-PL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𝑘</m:t>
                      </m:r>
                      <m:d>
                        <m:dPr>
                          <m:ctrlPr>
                            <a:rPr lang="pl-PL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𝑛</m:t>
                          </m:r>
                          <m:r>
                            <a:rPr lang="pl-PL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+1</m:t>
                          </m:r>
                        </m:e>
                      </m:d>
                      <m:r>
                        <a:rPr lang="pl-PL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!=0⇒</m:t>
                      </m:r>
                      <m:r>
                        <a:rPr lang="pl-PL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𝑘</m:t>
                      </m:r>
                      <m:r>
                        <a:rPr lang="pl-PL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pl-PL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l-PL" sz="4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pl-PL" sz="4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pl-PL" sz="4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𝑛</m:t>
                              </m:r>
                              <m:r>
                                <a:rPr lang="pl-PL" sz="4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pl-PL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r>
                            <a:rPr lang="el-GR" sz="4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𝜉</m:t>
                          </m:r>
                          <m:r>
                            <a:rPr lang="pl-PL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pl-PL" sz="4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sz="4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𝑛</m:t>
                              </m:r>
                              <m:r>
                                <a:rPr lang="pl-PL" sz="4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pl-PL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pl-PL" sz="4400" dirty="0"/>
              </a:p>
            </p:txBody>
          </p:sp>
        </mc:Choice>
        <mc:Fallback xmlns="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DFB6D9F3-65B8-63C3-601C-5FD4AC0CE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1282703"/>
                <a:ext cx="12211050" cy="15453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ole tekstowe 3">
            <a:extLst>
              <a:ext uri="{FF2B5EF4-FFF2-40B4-BE49-F238E27FC236}">
                <a16:creationId xmlns:a16="http://schemas.microsoft.com/office/drawing/2014/main" id="{AA269CEE-ACFD-9B78-9152-F8EBADE54395}"/>
              </a:ext>
            </a:extLst>
          </p:cNvPr>
          <p:cNvSpPr txBox="1"/>
          <p:nvPr/>
        </p:nvSpPr>
        <p:spPr>
          <a:xfrm>
            <a:off x="5762625" y="3498459"/>
            <a:ext cx="122110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i="0" dirty="0">
                <a:solidFill>
                  <a:schemeClr val="accent1"/>
                </a:solidFill>
                <a:ea typeface="Cambria Math" panose="02040503050406030204" pitchFamily="18" charset="0"/>
                <a:cs typeface="Poppins SemiBold" panose="02000000000000000000" pitchFamily="2" charset="0"/>
              </a:rPr>
              <a:t>since x* is a root of u(x) then:</a:t>
            </a:r>
            <a:endParaRPr lang="pl-PL" sz="60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6D4575E-E334-1414-4E64-D519A8480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1209" y="4929583"/>
            <a:ext cx="17121582" cy="24957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72F2F789-324B-2BA9-A390-C14C57972E58}"/>
                  </a:ext>
                </a:extLst>
              </p:cNvPr>
              <p:cNvSpPr txBox="1"/>
              <p:nvPr/>
            </p:nvSpPr>
            <p:spPr>
              <a:xfrm>
                <a:off x="2590800" y="6926755"/>
                <a:ext cx="1920239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000" i="0" dirty="0">
                    <a:solidFill>
                      <a:schemeClr val="accent1"/>
                    </a:solidFill>
                    <a:ea typeface="Cambria Math" panose="02040503050406030204" pitchFamily="18" charset="0"/>
                    <a:cs typeface="Poppins SemiBold" panose="02000000000000000000" pitchFamily="2" charset="0"/>
                  </a:rPr>
                  <a:t>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6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l-PL" sz="6000" b="0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x</m:t>
                        </m:r>
                      </m:e>
                      <m:sup>
                        <m:r>
                          <a:rPr lang="en-US" sz="6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6000" i="0" dirty="0">
                    <a:solidFill>
                      <a:schemeClr val="accent1"/>
                    </a:solidFill>
                    <a:ea typeface="Cambria Math" panose="02040503050406030204" pitchFamily="18" charset="0"/>
                    <a:cs typeface="Poppins SemiBold" panose="02000000000000000000" pitchFamily="2" charset="0"/>
                  </a:rPr>
                  <a:t> is every point in the interval </a:t>
                </a:r>
                <a:r>
                  <a:rPr lang="en-US" sz="6000" i="0" dirty="0">
                    <a:solidFill>
                      <a:schemeClr val="accent1"/>
                    </a:solidFill>
                    <a:latin typeface="+mj-lt"/>
                    <a:ea typeface="Cambria Math" panose="02040503050406030204" pitchFamily="18" charset="0"/>
                    <a:cs typeface="Poppins SemiBold" panose="02000000000000000000" pitchFamily="2" charset="0"/>
                  </a:rPr>
                  <a:t>[</a:t>
                </a:r>
                <a:r>
                  <a:rPr lang="en-US" sz="6000" i="0" dirty="0" err="1">
                    <a:solidFill>
                      <a:schemeClr val="accent1"/>
                    </a:solidFill>
                    <a:latin typeface="+mj-lt"/>
                    <a:ea typeface="Cambria Math" panose="02040503050406030204" pitchFamily="18" charset="0"/>
                    <a:cs typeface="Poppins SemiBold" panose="02000000000000000000" pitchFamily="2" charset="0"/>
                  </a:rPr>
                  <a:t>a,b</a:t>
                </a:r>
                <a:r>
                  <a:rPr lang="en-US" sz="6000" i="0" dirty="0">
                    <a:solidFill>
                      <a:schemeClr val="accent1"/>
                    </a:solidFill>
                    <a:latin typeface="+mj-lt"/>
                    <a:ea typeface="Cambria Math" panose="02040503050406030204" pitchFamily="18" charset="0"/>
                    <a:cs typeface="Poppins SemiBold" panose="02000000000000000000" pitchFamily="2" charset="0"/>
                  </a:rPr>
                  <a:t>] </a:t>
                </a:r>
                <a:r>
                  <a:rPr lang="en-US" sz="6000" i="0" dirty="0">
                    <a:solidFill>
                      <a:schemeClr val="accent1"/>
                    </a:solidFill>
                    <a:ea typeface="Cambria Math" panose="02040503050406030204" pitchFamily="18" charset="0"/>
                    <a:cs typeface="Poppins SemiBold" panose="02000000000000000000" pitchFamily="2" charset="0"/>
                  </a:rPr>
                  <a:t>outside the nodes, so:</a:t>
                </a:r>
                <a:endParaRPr lang="pl-PL" sz="6000" dirty="0"/>
              </a:p>
            </p:txBody>
          </p:sp>
        </mc:Choice>
        <mc:Fallback xmlns="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72F2F789-324B-2BA9-A390-C14C57972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6926755"/>
                <a:ext cx="19202399" cy="1015663"/>
              </a:xfrm>
              <a:prstGeom prst="rect">
                <a:avLst/>
              </a:prstGeom>
              <a:blipFill>
                <a:blip r:embed="rId7"/>
                <a:stretch>
                  <a:fillRect l="-1905" t="-17964" r="-1492" b="-3952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Obraz 9">
            <a:extLst>
              <a:ext uri="{FF2B5EF4-FFF2-40B4-BE49-F238E27FC236}">
                <a16:creationId xmlns:a16="http://schemas.microsoft.com/office/drawing/2014/main" id="{83E82AE5-8C0D-BCE7-AD5B-0303068F4E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0799" y="8185535"/>
            <a:ext cx="20301768" cy="350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9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W</a:t>
            </a:r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hat is the interpolation?</a:t>
            </a:r>
            <a:r>
              <a:rPr lang="pl-PL" sz="4400" b="0" i="0" dirty="0">
                <a:solidFill>
                  <a:srgbClr val="000000"/>
                </a:solidFill>
                <a:effectLst/>
                <a:latin typeface="MathJax_Main"/>
              </a:rPr>
              <a:t> 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4151702"/>
            <a:ext cx="1785706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Let's assume we have a function defined only by an array: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96F52CC7-19C1-8CFA-061E-BAE4D949071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86539" y="5885209"/>
              <a:ext cx="6656553" cy="5760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18851">
                      <a:extLst>
                        <a:ext uri="{9D8B030D-6E8A-4147-A177-3AD203B41FA5}">
                          <a16:colId xmlns:a16="http://schemas.microsoft.com/office/drawing/2014/main" val="628553090"/>
                        </a:ext>
                      </a:extLst>
                    </a:gridCol>
                    <a:gridCol w="2218851">
                      <a:extLst>
                        <a:ext uri="{9D8B030D-6E8A-4147-A177-3AD203B41FA5}">
                          <a16:colId xmlns:a16="http://schemas.microsoft.com/office/drawing/2014/main" val="2679076581"/>
                        </a:ext>
                      </a:extLst>
                    </a:gridCol>
                    <a:gridCol w="2218851">
                      <a:extLst>
                        <a:ext uri="{9D8B030D-6E8A-4147-A177-3AD203B41FA5}">
                          <a16:colId xmlns:a16="http://schemas.microsoft.com/office/drawing/2014/main" val="36562371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4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pl-PL" sz="4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4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4800" b="1" i="1" dirty="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l-PL" sz="4800" b="1" i="1" dirty="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4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48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pl-PL" sz="4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l-PL" sz="4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4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l-PL" sz="4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pl-PL" sz="4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l-PL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5771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8872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28890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2989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08589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25985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85684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96F52CC7-19C1-8CFA-061E-BAE4D949071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86539" y="5885209"/>
              <a:ext cx="6656553" cy="5760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18851">
                      <a:extLst>
                        <a:ext uri="{9D8B030D-6E8A-4147-A177-3AD203B41FA5}">
                          <a16:colId xmlns:a16="http://schemas.microsoft.com/office/drawing/2014/main" val="628553090"/>
                        </a:ext>
                      </a:extLst>
                    </a:gridCol>
                    <a:gridCol w="2218851">
                      <a:extLst>
                        <a:ext uri="{9D8B030D-6E8A-4147-A177-3AD203B41FA5}">
                          <a16:colId xmlns:a16="http://schemas.microsoft.com/office/drawing/2014/main" val="2679076581"/>
                        </a:ext>
                      </a:extLst>
                    </a:gridCol>
                    <a:gridCol w="2218851">
                      <a:extLst>
                        <a:ext uri="{9D8B030D-6E8A-4147-A177-3AD203B41FA5}">
                          <a16:colId xmlns:a16="http://schemas.microsoft.com/office/drawing/2014/main" val="365623712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4"/>
                          <a:stretch>
                            <a:fillRect l="-275" t="-741" r="-201374" b="-6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741" r="-100822" b="-6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4"/>
                          <a:stretch>
                            <a:fillRect l="-200549" t="-741" r="-1099" b="-6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771937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887213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2889071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2989698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085895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2598536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856840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Obraz 9">
            <a:extLst>
              <a:ext uri="{FF2B5EF4-FFF2-40B4-BE49-F238E27FC236}">
                <a16:creationId xmlns:a16="http://schemas.microsoft.com/office/drawing/2014/main" id="{233AC55F-E9F4-706B-6C85-86787C608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6977" y="4567200"/>
            <a:ext cx="11643288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3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D4F8ABE0-3C5B-F72D-9D26-7493176FA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2289" y="3657601"/>
            <a:ext cx="23071711" cy="285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7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99FC965C-10A7-FFC3-7F13-593EB7C30269}"/>
                  </a:ext>
                </a:extLst>
              </p:cNvPr>
              <p:cNvSpPr txBox="1"/>
              <p:nvPr/>
            </p:nvSpPr>
            <p:spPr>
              <a:xfrm>
                <a:off x="4914900" y="794926"/>
                <a:ext cx="16297275" cy="2340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l-PL" sz="8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8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8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  <m:r>
                      <a:rPr lang="pl-PL" sz="8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−</m:t>
                    </m:r>
                    <m:r>
                      <a:rPr lang="pl-PL" sz="8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𝑊</m:t>
                    </m:r>
                    <m:d>
                      <m:dPr>
                        <m:ctrlPr>
                          <a:rPr lang="pl-PL" sz="8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8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  <m:r>
                      <a:rPr lang="pl-PL" sz="8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f>
                      <m:fPr>
                        <m:ctrlPr>
                          <a:rPr lang="pl-PL" sz="8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l-PL" sz="8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pl-PL" sz="8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pl-PL" sz="8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𝑛</m:t>
                            </m:r>
                            <m:r>
                              <a:rPr lang="pl-PL" sz="8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+1</m:t>
                            </m:r>
                          </m:sup>
                        </m:sSup>
                        <m:d>
                          <m:dPr>
                            <m:ctrlPr>
                              <a:rPr lang="pl-PL" sz="8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el-GR" sz="8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𝜉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pl-PL" sz="8800" dirty="0"/>
                          <m:t> </m:t>
                        </m:r>
                      </m:num>
                      <m:den>
                        <m:d>
                          <m:dPr>
                            <m:ctrlPr>
                              <a:rPr lang="pl-PL" sz="8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pl-PL" sz="8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𝑛</m:t>
                            </m:r>
                            <m:r>
                              <a:rPr lang="pl-PL" sz="8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+1</m:t>
                            </m:r>
                          </m:e>
                        </m:d>
                        <m:r>
                          <a:rPr lang="pl-PL" sz="8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!</m:t>
                        </m:r>
                      </m:den>
                    </m:f>
                    <m:sSub>
                      <m:sSubPr>
                        <m:ctrlPr>
                          <a:rPr lang="pl-PL" sz="8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pl-PL" sz="8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𝑤</m:t>
                        </m:r>
                      </m:e>
                      <m:sub>
                        <m:r>
                          <a:rPr lang="pl-PL" sz="8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𝑛</m:t>
                        </m:r>
                        <m:r>
                          <a:rPr lang="pl-PL" sz="8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+1</m:t>
                        </m:r>
                      </m:sub>
                    </m:sSub>
                    <m:r>
                      <a:rPr lang="pl-PL" sz="8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pl-PL" sz="8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pl-PL" sz="8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)</m:t>
                    </m:r>
                  </m:oMath>
                </a14:m>
                <a:r>
                  <a:rPr lang="pl-PL" sz="8800" dirty="0"/>
                  <a:t> </a:t>
                </a:r>
              </a:p>
            </p:txBody>
          </p:sp>
        </mc:Choice>
        <mc:Fallback xmlns="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99FC965C-10A7-FFC3-7F13-593EB7C30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900" y="794926"/>
                <a:ext cx="16297275" cy="2340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14425860-ED10-2B06-1538-F16F43DC55D2}"/>
                  </a:ext>
                </a:extLst>
              </p:cNvPr>
              <p:cNvSpPr txBox="1"/>
              <p:nvPr/>
            </p:nvSpPr>
            <p:spPr>
              <a:xfrm>
                <a:off x="3162300" y="3935047"/>
                <a:ext cx="19850100" cy="8402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000" dirty="0"/>
                  <a:t>We calculate the error for all points, except the interpolation nodes.</a:t>
                </a:r>
                <a:r>
                  <a:rPr lang="pl-PL" sz="6000" dirty="0"/>
                  <a:t> </a:t>
                </a:r>
                <a:r>
                  <a:rPr lang="en-US" sz="6000" dirty="0"/>
                  <a:t>We know that in nodes the error is equal to 0 because </a:t>
                </a:r>
                <a14:m>
                  <m:oMath xmlns:m="http://schemas.openxmlformats.org/officeDocument/2006/math">
                    <m:r>
                      <a:rPr lang="en-US" sz="60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6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6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60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60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60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6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6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 dirty="0" err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60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6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6000" dirty="0"/>
                  <a:t>for each </a:t>
                </a:r>
                <a14:m>
                  <m:oMath xmlns:m="http://schemas.openxmlformats.org/officeDocument/2006/math">
                    <m:r>
                      <a:rPr lang="en-US" sz="6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6000" dirty="0"/>
                  <a:t>. However, the presence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6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600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60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6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6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6000" dirty="0"/>
                  <a:t>in this formula means that even if we make a mistake and calculate the error for a node, this error will be 0.</a:t>
                </a:r>
              </a:p>
              <a:p>
                <a:r>
                  <a:rPr lang="en-US" sz="6000" dirty="0"/>
                  <a:t>The formula also includes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6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600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6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6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𝜉</m:t>
                    </m:r>
                    <m:r>
                      <a:rPr lang="en-US" sz="6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6000" dirty="0"/>
                  <a:t>. This indicates that a derivative of this order must exist, so discontinuity of the function is ruled out.</a:t>
                </a:r>
              </a:p>
              <a:p>
                <a:r>
                  <a:rPr lang="en-US" sz="6000" dirty="0"/>
                  <a:t>The error also depends on the shape of the function.</a:t>
                </a:r>
                <a:endParaRPr lang="pl-PL" sz="6000" dirty="0"/>
              </a:p>
            </p:txBody>
          </p:sp>
        </mc:Choice>
        <mc:Fallback xmlns="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14425860-ED10-2B06-1538-F16F43DC5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3935047"/>
                <a:ext cx="19850100" cy="8402300"/>
              </a:xfrm>
              <a:prstGeom prst="rect">
                <a:avLst/>
              </a:prstGeom>
              <a:blipFill>
                <a:blip r:embed="rId5"/>
                <a:stretch>
                  <a:fillRect l="-1873" t="-2250" r="-1904" b="-399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75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99FC965C-10A7-FFC3-7F13-593EB7C30269}"/>
                  </a:ext>
                </a:extLst>
              </p:cNvPr>
              <p:cNvSpPr txBox="1"/>
              <p:nvPr/>
            </p:nvSpPr>
            <p:spPr>
              <a:xfrm>
                <a:off x="4914900" y="794926"/>
                <a:ext cx="16297275" cy="2340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l-PL" sz="8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8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8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  <m:r>
                      <a:rPr lang="pl-PL" sz="8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−</m:t>
                    </m:r>
                    <m:r>
                      <a:rPr lang="pl-PL" sz="8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𝑊</m:t>
                    </m:r>
                    <m:d>
                      <m:dPr>
                        <m:ctrlPr>
                          <a:rPr lang="pl-PL" sz="8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8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  <m:r>
                      <a:rPr lang="pl-PL" sz="8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f>
                      <m:fPr>
                        <m:ctrlPr>
                          <a:rPr lang="pl-PL" sz="8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l-PL" sz="8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pl-PL" sz="8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pl-PL" sz="8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𝑛</m:t>
                            </m:r>
                            <m:r>
                              <a:rPr lang="pl-PL" sz="8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+1</m:t>
                            </m:r>
                          </m:sup>
                        </m:sSup>
                        <m:d>
                          <m:dPr>
                            <m:ctrlPr>
                              <a:rPr lang="pl-PL" sz="8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el-GR" sz="8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𝜉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pl-PL" sz="8800" dirty="0"/>
                          <m:t> </m:t>
                        </m:r>
                      </m:num>
                      <m:den>
                        <m:d>
                          <m:dPr>
                            <m:ctrlPr>
                              <a:rPr lang="pl-PL" sz="8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pl-PL" sz="8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𝑛</m:t>
                            </m:r>
                            <m:r>
                              <a:rPr lang="pl-PL" sz="8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+1</m:t>
                            </m:r>
                          </m:e>
                        </m:d>
                        <m:r>
                          <a:rPr lang="pl-PL" sz="8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!</m:t>
                        </m:r>
                      </m:den>
                    </m:f>
                    <m:sSub>
                      <m:sSubPr>
                        <m:ctrlPr>
                          <a:rPr lang="pl-PL" sz="8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pl-PL" sz="8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𝑤</m:t>
                        </m:r>
                      </m:e>
                      <m:sub>
                        <m:r>
                          <a:rPr lang="pl-PL" sz="8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𝑛</m:t>
                        </m:r>
                        <m:r>
                          <a:rPr lang="pl-PL" sz="8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+1</m:t>
                        </m:r>
                      </m:sub>
                    </m:sSub>
                    <m:r>
                      <a:rPr lang="pl-PL" sz="8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pl-PL" sz="8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pl-PL" sz="8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)</m:t>
                    </m:r>
                  </m:oMath>
                </a14:m>
                <a:r>
                  <a:rPr lang="pl-PL" sz="8800" dirty="0"/>
                  <a:t> </a:t>
                </a:r>
              </a:p>
            </p:txBody>
          </p:sp>
        </mc:Choice>
        <mc:Fallback xmlns="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99FC965C-10A7-FFC3-7F13-593EB7C30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900" y="794926"/>
                <a:ext cx="16297275" cy="2340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Obraz 4">
            <a:extLst>
              <a:ext uri="{FF2B5EF4-FFF2-40B4-BE49-F238E27FC236}">
                <a16:creationId xmlns:a16="http://schemas.microsoft.com/office/drawing/2014/main" id="{CA23437D-C74C-22FD-A3A3-417109CB19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4813" y="4357503"/>
            <a:ext cx="21526786" cy="726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Example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2827293" y="3669205"/>
                <a:ext cx="19941268" cy="2876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Estimate the accuracy with which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6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radPr>
                      <m:deg/>
                      <m:e>
                        <m:r>
                          <a:rPr lang="pl-PL" sz="6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115</m:t>
                        </m:r>
                      </m:e>
                    </m:rad>
                    <m:r>
                      <a:rPr lang="en-US" sz="6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</m:oMath>
                </a14:m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can be calculated using the Lagrange interpolation formula for the function </a:t>
                </a:r>
                <a:endParaRPr lang="pl-PL" sz="6000" i="1" dirty="0">
                  <a:solidFill>
                    <a:schemeClr val="accent1"/>
                  </a:solidFill>
                  <a:latin typeface="Cambria Math" panose="02040503050406030204" pitchFamily="18" charset="0"/>
                  <a:cs typeface="Poppins SemiBold" panose="02000000000000000000" pitchFamily="2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𝑓</m:t>
                      </m:r>
                      <m:r>
                        <a:rPr lang="en-US" sz="60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(</m:t>
                      </m:r>
                      <m:r>
                        <a:rPr lang="en-US" sz="60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𝑥</m:t>
                      </m:r>
                      <m:r>
                        <a:rPr lang="en-US" sz="60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) = </m:t>
                      </m:r>
                      <m:rad>
                        <m:radPr>
                          <m:degHide m:val="on"/>
                          <m:ctrlPr>
                            <a:rPr lang="en-US" sz="6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radPr>
                        <m:deg/>
                        <m:e>
                          <m:r>
                            <a:rPr lang="pl-PL" sz="6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</m:rad>
                      <m:r>
                        <a:rPr lang="en-US" sz="60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lang="en-US" sz="60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3669205"/>
                <a:ext cx="19941268" cy="2876557"/>
              </a:xfrm>
              <a:prstGeom prst="rect">
                <a:avLst/>
              </a:prstGeom>
              <a:blipFill>
                <a:blip r:embed="rId4"/>
                <a:stretch>
                  <a:fillRect l="-2323" t="-4449" r="-229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raz 3">
            <a:extLst>
              <a:ext uri="{FF2B5EF4-FFF2-40B4-BE49-F238E27FC236}">
                <a16:creationId xmlns:a16="http://schemas.microsoft.com/office/drawing/2014/main" id="{68B72F5A-34C4-493B-0B2E-F790914AF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5554" y="6858000"/>
            <a:ext cx="17832891" cy="20389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3">
                <a:extLst>
                  <a:ext uri="{FF2B5EF4-FFF2-40B4-BE49-F238E27FC236}">
                    <a16:creationId xmlns:a16="http://schemas.microsoft.com/office/drawing/2014/main" id="{209CEC00-F1BA-09D2-9E2D-66EAFD19E3A8}"/>
                  </a:ext>
                </a:extLst>
              </p:cNvPr>
              <p:cNvSpPr txBox="1"/>
              <p:nvPr/>
            </p:nvSpPr>
            <p:spPr>
              <a:xfrm>
                <a:off x="2827293" y="9209208"/>
                <a:ext cx="19941268" cy="27699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First, you need to choose the degree of the polynomial and the nodes between which our value will be</a:t>
                </a:r>
                <a:r>
                  <a:rPr lang="pl-PL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: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𝑛</m:t>
                    </m:r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=2</m:t>
                    </m:r>
                  </m:oMath>
                </a14:m>
                <a:r>
                  <a:rPr lang="pl-PL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0</m:t>
                        </m:r>
                      </m:sub>
                    </m:sSub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=100 </m:t>
                    </m:r>
                    <m:sSub>
                      <m:sSubPr>
                        <m:ctrlP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=121 </m:t>
                    </m:r>
                    <m:sSub>
                      <m:sSubPr>
                        <m:ctrlP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=144</m:t>
                    </m:r>
                  </m:oMath>
                </a14:m>
                <a:endParaRPr lang="en-US" sz="60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TextBox 13">
                <a:extLst>
                  <a:ext uri="{FF2B5EF4-FFF2-40B4-BE49-F238E27FC236}">
                    <a16:creationId xmlns:a16="http://schemas.microsoft.com/office/drawing/2014/main" id="{209CEC00-F1BA-09D2-9E2D-66EAFD19E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9209208"/>
                <a:ext cx="19941268" cy="2769989"/>
              </a:xfrm>
              <a:prstGeom prst="rect">
                <a:avLst/>
              </a:prstGeom>
              <a:blipFill>
                <a:blip r:embed="rId7"/>
                <a:stretch>
                  <a:fillRect l="-2323" t="-8370" r="-2293" b="-1563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66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Example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2827293" y="3669205"/>
                <a:ext cx="19941268" cy="1846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Let us first estimate the value of the modulus of the 3rd derivative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6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𝑀</m:t>
                        </m:r>
                      </m:e>
                      <m:sub>
                        <m:r>
                          <a:rPr lang="en-US" sz="6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60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3669205"/>
                <a:ext cx="19941268" cy="1846659"/>
              </a:xfrm>
              <a:prstGeom prst="rect">
                <a:avLst/>
              </a:prstGeom>
              <a:blipFill>
                <a:blip r:embed="rId4"/>
                <a:stretch>
                  <a:fillRect l="-2323" t="-12541" r="-2293" b="-2376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Obraz 4">
            <a:extLst>
              <a:ext uri="{FF2B5EF4-FFF2-40B4-BE49-F238E27FC236}">
                <a16:creationId xmlns:a16="http://schemas.microsoft.com/office/drawing/2014/main" id="{0C8A1F0A-A03A-06E2-1987-65043A88B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3046" y="5671189"/>
            <a:ext cx="15965575" cy="2528948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147C392C-2E27-786D-17B2-1C9DDCDC04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71224" y="7243008"/>
            <a:ext cx="15047397" cy="2224907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74EDB915-5EF3-CEFE-4956-6CDBA6938B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4813" y="9751578"/>
            <a:ext cx="21714130" cy="184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0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W</a:t>
            </a:r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hat is the interpolation?</a:t>
            </a:r>
            <a:r>
              <a:rPr lang="pl-PL" sz="4400" b="0" i="0" dirty="0">
                <a:solidFill>
                  <a:srgbClr val="000000"/>
                </a:solidFill>
                <a:effectLst/>
                <a:latin typeface="MathJax_Main"/>
              </a:rPr>
              <a:t> 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4151702"/>
            <a:ext cx="1785706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Let's assume we have a function defined only by an array: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96F52CC7-19C1-8CFA-061E-BAE4D949071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86539" y="5885209"/>
              <a:ext cx="6656553" cy="5760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18851">
                      <a:extLst>
                        <a:ext uri="{9D8B030D-6E8A-4147-A177-3AD203B41FA5}">
                          <a16:colId xmlns:a16="http://schemas.microsoft.com/office/drawing/2014/main" val="628553090"/>
                        </a:ext>
                      </a:extLst>
                    </a:gridCol>
                    <a:gridCol w="2218851">
                      <a:extLst>
                        <a:ext uri="{9D8B030D-6E8A-4147-A177-3AD203B41FA5}">
                          <a16:colId xmlns:a16="http://schemas.microsoft.com/office/drawing/2014/main" val="2679076581"/>
                        </a:ext>
                      </a:extLst>
                    </a:gridCol>
                    <a:gridCol w="2218851">
                      <a:extLst>
                        <a:ext uri="{9D8B030D-6E8A-4147-A177-3AD203B41FA5}">
                          <a16:colId xmlns:a16="http://schemas.microsoft.com/office/drawing/2014/main" val="36562371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4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pl-PL" sz="4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4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4800" b="1" i="1" dirty="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l-PL" sz="4800" b="1" i="1" dirty="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4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48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pl-PL" sz="4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l-PL" sz="4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4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l-PL" sz="4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pl-PL" sz="4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l-PL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5771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8872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28890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2989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08589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25985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85684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96F52CC7-19C1-8CFA-061E-BAE4D949071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86539" y="5885209"/>
              <a:ext cx="6656553" cy="5760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18851">
                      <a:extLst>
                        <a:ext uri="{9D8B030D-6E8A-4147-A177-3AD203B41FA5}">
                          <a16:colId xmlns:a16="http://schemas.microsoft.com/office/drawing/2014/main" val="628553090"/>
                        </a:ext>
                      </a:extLst>
                    </a:gridCol>
                    <a:gridCol w="2218851">
                      <a:extLst>
                        <a:ext uri="{9D8B030D-6E8A-4147-A177-3AD203B41FA5}">
                          <a16:colId xmlns:a16="http://schemas.microsoft.com/office/drawing/2014/main" val="2679076581"/>
                        </a:ext>
                      </a:extLst>
                    </a:gridCol>
                    <a:gridCol w="2218851">
                      <a:extLst>
                        <a:ext uri="{9D8B030D-6E8A-4147-A177-3AD203B41FA5}">
                          <a16:colId xmlns:a16="http://schemas.microsoft.com/office/drawing/2014/main" val="365623712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4"/>
                          <a:stretch>
                            <a:fillRect l="-275" t="-741" r="-201374" b="-6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741" r="-100822" b="-6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4"/>
                          <a:stretch>
                            <a:fillRect l="-200549" t="-741" r="-1099" b="-6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771937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887213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2889071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2989698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085895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2598536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48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856840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Obraz 4">
            <a:extLst>
              <a:ext uri="{FF2B5EF4-FFF2-40B4-BE49-F238E27FC236}">
                <a16:creationId xmlns:a16="http://schemas.microsoft.com/office/drawing/2014/main" id="{115C011F-DF70-5920-1844-FE6B27E24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6977" y="4567200"/>
            <a:ext cx="11643288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1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W</a:t>
            </a:r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hat is the interpolation?</a:t>
            </a:r>
            <a:r>
              <a:rPr lang="pl-PL" sz="4400" b="0" i="0" dirty="0">
                <a:solidFill>
                  <a:srgbClr val="000000"/>
                </a:solidFill>
                <a:effectLst/>
                <a:latin typeface="MathJax_Main"/>
              </a:rPr>
              <a:t> 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4151702"/>
            <a:ext cx="17857066" cy="581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For the problem to be formulated correctly, the form of the interpolating function must be chosen</a:t>
            </a:r>
            <a:endParaRPr lang="pl-PL" sz="54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endParaRPr lang="pl-PL" sz="54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it can be</a:t>
            </a:r>
            <a:r>
              <a:rPr lang="pl-PL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:</a:t>
            </a:r>
          </a:p>
          <a:p>
            <a:r>
              <a:rPr lang="pl-PL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	</a:t>
            </a:r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linear interpolation,</a:t>
            </a:r>
            <a:endParaRPr lang="pl-PL" sz="54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r>
              <a:rPr lang="pl-PL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	</a:t>
            </a:r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polynomial interpolation</a:t>
            </a:r>
            <a:endParaRPr lang="pl-PL" sz="54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r>
              <a:rPr lang="pl-PL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	</a:t>
            </a:r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trigonometric interpolation.</a:t>
            </a:r>
          </a:p>
        </p:txBody>
      </p:sp>
    </p:spTree>
    <p:extLst>
      <p:ext uri="{BB962C8B-B14F-4D97-AF65-F5344CB8AC3E}">
        <p14:creationId xmlns:p14="http://schemas.microsoft.com/office/powerpoint/2010/main" val="312074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W</a:t>
            </a:r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hat is the interpolation?</a:t>
            </a:r>
            <a:r>
              <a:rPr lang="pl-PL" sz="4400" b="0" i="0" dirty="0">
                <a:solidFill>
                  <a:srgbClr val="000000"/>
                </a:solidFill>
                <a:effectLst/>
                <a:latin typeface="MathJax_Main"/>
              </a:rPr>
              <a:t> 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4151702"/>
            <a:ext cx="10617774" cy="74789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It is also necessary to assume that the interpolating function is continuous in the interpolation interval.</a:t>
            </a:r>
          </a:p>
          <a:p>
            <a:endParaRPr lang="en-US" sz="54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Because if there was a function with a vertical asymptote, it would be impossible to assess the interpolation error in places where the asymptote runs.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ABBD21D-572D-4186-54AA-CED3869CA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1468" y="3061879"/>
            <a:ext cx="10095679" cy="856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9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4E6E8"/>
      </a:lt2>
      <a:accent1>
        <a:srgbClr val="000000"/>
      </a:accent1>
      <a:accent2>
        <a:srgbClr val="7F7F7F"/>
      </a:accent2>
      <a:accent3>
        <a:srgbClr val="A7A7A7"/>
      </a:accent3>
      <a:accent4>
        <a:srgbClr val="000000"/>
      </a:accent4>
      <a:accent5>
        <a:srgbClr val="7F7F7F"/>
      </a:accent5>
      <a:accent6>
        <a:srgbClr val="DCDDD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6893</TotalTime>
  <Words>7098</Words>
  <Application>Microsoft Office PowerPoint</Application>
  <PresentationFormat>Niestandardowy</PresentationFormat>
  <Paragraphs>1171</Paragraphs>
  <Slides>64</Slides>
  <Notes>54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64</vt:i4>
      </vt:variant>
    </vt:vector>
  </HeadingPairs>
  <TitlesOfParts>
    <vt:vector size="73" baseType="lpstr">
      <vt:lpstr>Arial</vt:lpstr>
      <vt:lpstr>Barlow SCK SemiBold</vt:lpstr>
      <vt:lpstr>Calibri</vt:lpstr>
      <vt:lpstr>Cambria Math</vt:lpstr>
      <vt:lpstr>MathJax_Main</vt:lpstr>
      <vt:lpstr>Montserrat Light</vt:lpstr>
      <vt:lpstr>Montserrat SemiBold</vt:lpstr>
      <vt:lpstr>Poppins SemiBold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JafarDesigns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JafarDesigns</dc:creator>
  <cp:lastModifiedBy>Tomasz Moroń</cp:lastModifiedBy>
  <cp:revision>914</cp:revision>
  <dcterms:created xsi:type="dcterms:W3CDTF">2016-06-20T18:47:00Z</dcterms:created>
  <dcterms:modified xsi:type="dcterms:W3CDTF">2024-04-16T09:10:56Z</dcterms:modified>
</cp:coreProperties>
</file>